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2" r:id="rId2"/>
    <p:sldId id="256" r:id="rId3"/>
    <p:sldId id="283" r:id="rId4"/>
    <p:sldId id="257" r:id="rId5"/>
    <p:sldId id="258" r:id="rId6"/>
    <p:sldId id="268" r:id="rId7"/>
    <p:sldId id="259" r:id="rId8"/>
    <p:sldId id="261" r:id="rId9"/>
    <p:sldId id="265" r:id="rId10"/>
    <p:sldId id="267" r:id="rId11"/>
    <p:sldId id="269" r:id="rId12"/>
    <p:sldId id="273" r:id="rId13"/>
    <p:sldId id="270" r:id="rId14"/>
    <p:sldId id="271" r:id="rId15"/>
    <p:sldId id="276" r:id="rId16"/>
    <p:sldId id="275" r:id="rId17"/>
    <p:sldId id="277" r:id="rId18"/>
    <p:sldId id="278" r:id="rId19"/>
    <p:sldId id="279" r:id="rId20"/>
    <p:sldId id="280" r:id="rId21"/>
    <p:sldId id="281" r:id="rId22"/>
    <p:sldId id="284" r:id="rId23"/>
    <p:sldId id="285" r:id="rId24"/>
    <p:sldId id="286" r:id="rId25"/>
    <p:sldId id="287" r:id="rId26"/>
    <p:sldId id="291" r:id="rId27"/>
    <p:sldId id="288" r:id="rId28"/>
    <p:sldId id="298" r:id="rId29"/>
    <p:sldId id="299" r:id="rId30"/>
    <p:sldId id="300" r:id="rId31"/>
    <p:sldId id="297" r:id="rId32"/>
    <p:sldId id="289" r:id="rId33"/>
    <p:sldId id="296" r:id="rId34"/>
    <p:sldId id="295" r:id="rId3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2523"/>
    <a:srgbClr val="FF99FF"/>
    <a:srgbClr val="6666FF"/>
    <a:srgbClr val="4F81BD"/>
    <a:srgbClr val="DBE5F1"/>
    <a:srgbClr val="0099FF"/>
    <a:srgbClr val="00FFCC"/>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50" autoAdjust="0"/>
  </p:normalViewPr>
  <p:slideViewPr>
    <p:cSldViewPr>
      <p:cViewPr varScale="1">
        <p:scale>
          <a:sx n="88" d="100"/>
          <a:sy n="88" d="100"/>
        </p:scale>
        <p:origin x="-7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087430-2893-485C-9CAE-B5BA58F5D6C1}" type="datetimeFigureOut">
              <a:rPr lang="en-US" smtClean="0"/>
              <a:pPr/>
              <a:t>7/27/2010</a:t>
            </a:fld>
            <a:endParaRPr 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BA685-4FBC-40CF-8FA2-619102BACC28}"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C53BA685-4FBC-40CF-8FA2-619102BACC2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C53BA685-4FBC-40CF-8FA2-619102BACC28}"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C53BA685-4FBC-40CF-8FA2-619102BACC28}"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C53BA685-4FBC-40CF-8FA2-619102BACC28}" type="slidenum">
              <a:rPr lang="en-US" smtClean="0"/>
              <a:pPr/>
              <a:t>32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C53BA685-4FBC-40CF-8FA2-619102BACC28}"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p>
            <a:fld id="{7992552F-1B5A-4BF2-A9B3-4FF6E2C92698}" type="datetimeFigureOut">
              <a:rPr lang="en-US" smtClean="0"/>
              <a:pPr/>
              <a:t>7/27/2010</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49178EED-3248-44CC-8414-C9BB44DA705C}"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7992552F-1B5A-4BF2-A9B3-4FF6E2C92698}" type="datetimeFigureOut">
              <a:rPr lang="en-US" smtClean="0"/>
              <a:pPr/>
              <a:t>7/27/2010</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49178EED-3248-44CC-8414-C9BB44DA705C}"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7992552F-1B5A-4BF2-A9B3-4FF6E2C92698}" type="datetimeFigureOut">
              <a:rPr lang="en-US" smtClean="0"/>
              <a:pPr/>
              <a:t>7/27/2010</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49178EED-3248-44CC-8414-C9BB44DA705C}"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7992552F-1B5A-4BF2-A9B3-4FF6E2C92698}" type="datetimeFigureOut">
              <a:rPr lang="en-US" smtClean="0"/>
              <a:pPr/>
              <a:t>7/27/2010</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49178EED-3248-44CC-8414-C9BB44DA705C}"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992552F-1B5A-4BF2-A9B3-4FF6E2C92698}" type="datetimeFigureOut">
              <a:rPr lang="en-US" smtClean="0"/>
              <a:pPr/>
              <a:t>7/27/2010</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49178EED-3248-44CC-8414-C9BB44DA705C}"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p>
            <a:fld id="{7992552F-1B5A-4BF2-A9B3-4FF6E2C92698}" type="datetimeFigureOut">
              <a:rPr lang="en-US" smtClean="0"/>
              <a:pPr/>
              <a:t>7/27/2010</a:t>
            </a:fld>
            <a:endParaRPr lang="en-US" dirty="0"/>
          </a:p>
        </p:txBody>
      </p:sp>
      <p:sp>
        <p:nvSpPr>
          <p:cNvPr id="6" name="Tijdelijke aanduiding voor voettekst 5"/>
          <p:cNvSpPr>
            <a:spLocks noGrp="1"/>
          </p:cNvSpPr>
          <p:nvPr>
            <p:ph type="ftr" sz="quarter" idx="11"/>
          </p:nvPr>
        </p:nvSpPr>
        <p:spPr/>
        <p:txBody>
          <a:bodyPr/>
          <a:lstStyle/>
          <a:p>
            <a:endParaRPr lang="en-US" dirty="0"/>
          </a:p>
        </p:txBody>
      </p:sp>
      <p:sp>
        <p:nvSpPr>
          <p:cNvPr id="7" name="Tijdelijke aanduiding voor dianummer 6"/>
          <p:cNvSpPr>
            <a:spLocks noGrp="1"/>
          </p:cNvSpPr>
          <p:nvPr>
            <p:ph type="sldNum" sz="quarter" idx="12"/>
          </p:nvPr>
        </p:nvSpPr>
        <p:spPr/>
        <p:txBody>
          <a:bodyPr/>
          <a:lstStyle/>
          <a:p>
            <a:fld id="{49178EED-3248-44CC-8414-C9BB44DA705C}"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p>
            <a:fld id="{7992552F-1B5A-4BF2-A9B3-4FF6E2C92698}" type="datetimeFigureOut">
              <a:rPr lang="en-US" smtClean="0"/>
              <a:pPr/>
              <a:t>7/27/2010</a:t>
            </a:fld>
            <a:endParaRPr lang="en-US" dirty="0"/>
          </a:p>
        </p:txBody>
      </p:sp>
      <p:sp>
        <p:nvSpPr>
          <p:cNvPr id="8" name="Tijdelijke aanduiding voor voettekst 7"/>
          <p:cNvSpPr>
            <a:spLocks noGrp="1"/>
          </p:cNvSpPr>
          <p:nvPr>
            <p:ph type="ftr" sz="quarter" idx="11"/>
          </p:nvPr>
        </p:nvSpPr>
        <p:spPr/>
        <p:txBody>
          <a:bodyPr/>
          <a:lstStyle/>
          <a:p>
            <a:endParaRPr lang="en-US" dirty="0"/>
          </a:p>
        </p:txBody>
      </p:sp>
      <p:sp>
        <p:nvSpPr>
          <p:cNvPr id="9" name="Tijdelijke aanduiding voor dianummer 8"/>
          <p:cNvSpPr>
            <a:spLocks noGrp="1"/>
          </p:cNvSpPr>
          <p:nvPr>
            <p:ph type="sldNum" sz="quarter" idx="12"/>
          </p:nvPr>
        </p:nvSpPr>
        <p:spPr/>
        <p:txBody>
          <a:bodyPr/>
          <a:lstStyle/>
          <a:p>
            <a:fld id="{49178EED-3248-44CC-8414-C9BB44DA705C}"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7992552F-1B5A-4BF2-A9B3-4FF6E2C92698}" type="datetimeFigureOut">
              <a:rPr lang="en-US" smtClean="0"/>
              <a:pPr/>
              <a:t>7/27/2010</a:t>
            </a:fld>
            <a:endParaRPr lang="en-US" dirty="0"/>
          </a:p>
        </p:txBody>
      </p:sp>
      <p:sp>
        <p:nvSpPr>
          <p:cNvPr id="4" name="Tijdelijke aanduiding voor voettekst 3"/>
          <p:cNvSpPr>
            <a:spLocks noGrp="1"/>
          </p:cNvSpPr>
          <p:nvPr>
            <p:ph type="ftr" sz="quarter" idx="11"/>
          </p:nvPr>
        </p:nvSpPr>
        <p:spPr/>
        <p:txBody>
          <a:bodyPr/>
          <a:lstStyle/>
          <a:p>
            <a:endParaRPr lang="en-US" dirty="0"/>
          </a:p>
        </p:txBody>
      </p:sp>
      <p:sp>
        <p:nvSpPr>
          <p:cNvPr id="5" name="Tijdelijke aanduiding voor dianummer 4"/>
          <p:cNvSpPr>
            <a:spLocks noGrp="1"/>
          </p:cNvSpPr>
          <p:nvPr>
            <p:ph type="sldNum" sz="quarter" idx="12"/>
          </p:nvPr>
        </p:nvSpPr>
        <p:spPr/>
        <p:txBody>
          <a:bodyPr/>
          <a:lstStyle/>
          <a:p>
            <a:fld id="{49178EED-3248-44CC-8414-C9BB44DA705C}"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992552F-1B5A-4BF2-A9B3-4FF6E2C92698}" type="datetimeFigureOut">
              <a:rPr lang="en-US" smtClean="0"/>
              <a:pPr/>
              <a:t>7/27/2010</a:t>
            </a:fld>
            <a:endParaRPr lang="en-US" dirty="0"/>
          </a:p>
        </p:txBody>
      </p:sp>
      <p:sp>
        <p:nvSpPr>
          <p:cNvPr id="3" name="Tijdelijke aanduiding voor voettekst 2"/>
          <p:cNvSpPr>
            <a:spLocks noGrp="1"/>
          </p:cNvSpPr>
          <p:nvPr>
            <p:ph type="ftr" sz="quarter" idx="11"/>
          </p:nvPr>
        </p:nvSpPr>
        <p:spPr/>
        <p:txBody>
          <a:bodyPr/>
          <a:lstStyle/>
          <a:p>
            <a:endParaRPr lang="en-US" dirty="0"/>
          </a:p>
        </p:txBody>
      </p:sp>
      <p:sp>
        <p:nvSpPr>
          <p:cNvPr id="4" name="Tijdelijke aanduiding voor dianummer 3"/>
          <p:cNvSpPr>
            <a:spLocks noGrp="1"/>
          </p:cNvSpPr>
          <p:nvPr>
            <p:ph type="sldNum" sz="quarter" idx="12"/>
          </p:nvPr>
        </p:nvSpPr>
        <p:spPr/>
        <p:txBody>
          <a:bodyPr/>
          <a:lstStyle/>
          <a:p>
            <a:fld id="{49178EED-3248-44CC-8414-C9BB44DA705C}"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992552F-1B5A-4BF2-A9B3-4FF6E2C92698}" type="datetimeFigureOut">
              <a:rPr lang="en-US" smtClean="0"/>
              <a:pPr/>
              <a:t>7/27/2010</a:t>
            </a:fld>
            <a:endParaRPr lang="en-US" dirty="0"/>
          </a:p>
        </p:txBody>
      </p:sp>
      <p:sp>
        <p:nvSpPr>
          <p:cNvPr id="6" name="Tijdelijke aanduiding voor voettekst 5"/>
          <p:cNvSpPr>
            <a:spLocks noGrp="1"/>
          </p:cNvSpPr>
          <p:nvPr>
            <p:ph type="ftr" sz="quarter" idx="11"/>
          </p:nvPr>
        </p:nvSpPr>
        <p:spPr/>
        <p:txBody>
          <a:bodyPr/>
          <a:lstStyle/>
          <a:p>
            <a:endParaRPr lang="en-US" dirty="0"/>
          </a:p>
        </p:txBody>
      </p:sp>
      <p:sp>
        <p:nvSpPr>
          <p:cNvPr id="7" name="Tijdelijke aanduiding voor dianummer 6"/>
          <p:cNvSpPr>
            <a:spLocks noGrp="1"/>
          </p:cNvSpPr>
          <p:nvPr>
            <p:ph type="sldNum" sz="quarter" idx="12"/>
          </p:nvPr>
        </p:nvSpPr>
        <p:spPr/>
        <p:txBody>
          <a:bodyPr/>
          <a:lstStyle/>
          <a:p>
            <a:fld id="{49178EED-3248-44CC-8414-C9BB44DA705C}"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992552F-1B5A-4BF2-A9B3-4FF6E2C92698}" type="datetimeFigureOut">
              <a:rPr lang="en-US" smtClean="0"/>
              <a:pPr/>
              <a:t>7/27/2010</a:t>
            </a:fld>
            <a:endParaRPr lang="en-US" dirty="0"/>
          </a:p>
        </p:txBody>
      </p:sp>
      <p:sp>
        <p:nvSpPr>
          <p:cNvPr id="6" name="Tijdelijke aanduiding voor voettekst 5"/>
          <p:cNvSpPr>
            <a:spLocks noGrp="1"/>
          </p:cNvSpPr>
          <p:nvPr>
            <p:ph type="ftr" sz="quarter" idx="11"/>
          </p:nvPr>
        </p:nvSpPr>
        <p:spPr/>
        <p:txBody>
          <a:bodyPr/>
          <a:lstStyle/>
          <a:p>
            <a:endParaRPr lang="en-US" dirty="0"/>
          </a:p>
        </p:txBody>
      </p:sp>
      <p:sp>
        <p:nvSpPr>
          <p:cNvPr id="7" name="Tijdelijke aanduiding voor dianummer 6"/>
          <p:cNvSpPr>
            <a:spLocks noGrp="1"/>
          </p:cNvSpPr>
          <p:nvPr>
            <p:ph type="sldNum" sz="quarter" idx="12"/>
          </p:nvPr>
        </p:nvSpPr>
        <p:spPr/>
        <p:txBody>
          <a:bodyPr/>
          <a:lstStyle/>
          <a:p>
            <a:fld id="{49178EED-3248-44CC-8414-C9BB44DA705C}"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2552F-1B5A-4BF2-A9B3-4FF6E2C92698}" type="datetimeFigureOut">
              <a:rPr lang="en-US" smtClean="0"/>
              <a:pPr/>
              <a:t>7/27/2010</a:t>
            </a:fld>
            <a:endParaRPr lang="en-US"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78EED-3248-44CC-8414-C9BB44DA705C}"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essence-sum.com/frameset-about-us-fou.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essence-sum.com/frameset-about-us-fou.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essence-sum.com/frameset-about-us-fou.html" TargetMode="External"/><Relationship Id="rId5" Type="http://schemas.openxmlformats.org/officeDocument/2006/relationships/image" Target="../media/image1.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essence-sum.com/frameset-about-us-fou.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ssence-sum.com/frameset-about-us-fou.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hyperlink" Target="http://www.clker.com/clipart-14879.html"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google.nl/imgres?imgurl=http://cdezine.files.wordpress.com/2009/02/virtual20classroom203.jpg&amp;imgrefurl=http://cdezine.wordpress.com/2009/02/03/%E0%B8%9B%E0%B8%A3%E0%B8%B0%E0%B9%80%E0%B8%A0%E0%B8%97%E0%B8%82%E0%B8%AD%E0%B8%87%E0%B8%AB%E0%B9%89%E0%B8%AD%E0%B8%87%E0%B9%80%E0%B8%A3%E0%B8%B5%E0%B8%A2%E0%B8%99%E0%B9%80%E0%B8%AA%E0%B8%A1%E0%B8%B7/&amp;usg=__GSizEyauDPz-gAex16NJ0VvSLBo=&amp;h=400&amp;w=400&amp;sz=28&amp;hl=nl&amp;start=1&amp;sig2=F7hqIH5RCmjY-Stx0SciQw&amp;um=1&amp;itbs=1&amp;tbnid=HcZ_MUINhEOluM:&amp;tbnh=124&amp;tbnw=124&amp;prev=/images?q=World+conscious+web&amp;tbnid=HcZ_MUINhEOluM:&amp;tbnh=0&amp;tbnw=0&amp;um=1&amp;hl=nl&amp;sa=X&amp;rlz=1T4ACAW_nlNL351NL355&amp;ndsp=21&amp;imgtype=i_similar&amp;tbs=isch:1&amp;ei=poBNTNanKs-6OJLx4ZYD" TargetMode="External"/><Relationship Id="rId4" Type="http://schemas.openxmlformats.org/officeDocument/2006/relationships/hyperlink" Target="http://www.google.nl/imgres?imgurl=http://blog.media-freaks.com/wp-content/uploads/2009/06/free-online-adventure-games6.jpg&amp;imgrefurl=http://blog.media-freaks.com/classrooms-blackboards/&amp;usg=__3ncrdme7TbBakaHhesGfrdE7O38=&amp;h=400&amp;w=400&amp;sz=28&amp;hl=nl&amp;start=75&amp;sig2=WaMOnrrIifO09gjSIU3rqg&amp;um=1&amp;itbs=1&amp;tbnid=HcZ_MUINhEOluM:&amp;tbnh=124&amp;tbnw=124&amp;prev=/images?q=World+conscious+web&amp;start=63&amp;um=1&amp;hl=nl&amp;sa=N&amp;rlz=1T4ACAW_nlNL351NL355&amp;ndsp=21&amp;tbs=isch:1&amp;ei=OIBNTOTMH96JOKSnyJUD"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essence-sum.com/frameset-about-us-fou.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essence-sum.com/frameset-about-us-fou.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essence-sum.com/frameset-about-us-fou.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hyperlink" Target="http://www.essence-sum.com/frameset-about-us-fou.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hyperlink" Target="http://www.essence-sum.com/frameset-about-us-fou.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hyperlink" Target="http://www.essence-sum.com/frameset-about-us-fou.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globalhumancommons.org/do/GHC-087+email%20-%20LIVING%20IN%20HARMONY%20WITH%20NATURE.doc" TargetMode="External"/><Relationship Id="rId7"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http://www.un.org/ga/search/view_doc.asp?symbol=A/65/50" TargetMode="External"/><Relationship Id="rId5" Type="http://schemas.openxmlformats.org/officeDocument/2006/relationships/hyperlink" Target="http://www.un.org/ga/65/index.shtml" TargetMode="External"/><Relationship Id="rId4" Type="http://schemas.openxmlformats.org/officeDocument/2006/relationships/hyperlink" Target="http://ods-dds-ny.un.org/doc/UNDOC/GEN/N09/473/59/PDF/N0947359.pdf?OpenElemen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essence-sum.com/frameset-about-us-fou.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essence-sum.com/frameset-about-us-fou.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essence-sum.com/frameset-about-us-fou.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essence-sum.com/frameset-about-us-fou.htm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0"/>
            <a:ext cx="9144000" cy="685800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Picture 2" descr="GHC"/>
          <p:cNvPicPr>
            <a:picLocks noChangeAspect="1" noChangeArrowheads="1"/>
          </p:cNvPicPr>
          <p:nvPr/>
        </p:nvPicPr>
        <p:blipFill>
          <a:blip r:embed="rId3" cstate="print"/>
          <a:srcRect/>
          <a:stretch>
            <a:fillRect/>
          </a:stretch>
        </p:blipFill>
        <p:spPr bwMode="auto">
          <a:xfrm>
            <a:off x="2699792" y="620688"/>
            <a:ext cx="3744416" cy="3744416"/>
          </a:xfrm>
          <a:prstGeom prst="rect">
            <a:avLst/>
          </a:prstGeom>
          <a:noFill/>
        </p:spPr>
      </p:pic>
      <p:sp>
        <p:nvSpPr>
          <p:cNvPr id="2" name="Titel 1"/>
          <p:cNvSpPr>
            <a:spLocks noGrp="1"/>
          </p:cNvSpPr>
          <p:nvPr>
            <p:ph type="ctrTitle"/>
          </p:nvPr>
        </p:nvSpPr>
        <p:spPr>
          <a:xfrm>
            <a:off x="685800" y="4767287"/>
            <a:ext cx="7772400" cy="1470025"/>
          </a:xfrm>
        </p:spPr>
        <p:txBody>
          <a:bodyPr>
            <a:normAutofit/>
          </a:bodyPr>
          <a:lstStyle/>
          <a:p>
            <a:r>
              <a:rPr lang="nl-NL" sz="8000" dirty="0" smtClean="0">
                <a:latin typeface="Adobe Garamond Pro Bold" pitchFamily="18" charset="0"/>
              </a:rPr>
              <a:t>Presents</a:t>
            </a:r>
            <a:endParaRPr lang="nl-NL" sz="8000" dirty="0">
              <a:latin typeface="Adobe Garamond Pro Bol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1"/>
            <a:ext cx="9143999" cy="6858000"/>
          </a:xfrm>
          <a:prstGeom prst="rect">
            <a:avLst/>
          </a:prstGeom>
          <a:noFill/>
          <a:ln w="9525">
            <a:noFill/>
            <a:miter lim="800000"/>
            <a:headEnd/>
            <a:tailEnd/>
          </a:ln>
        </p:spPr>
      </p:pic>
      <p:sp>
        <p:nvSpPr>
          <p:cNvPr id="2" name="Titel 1"/>
          <p:cNvSpPr>
            <a:spLocks noGrp="1"/>
          </p:cNvSpPr>
          <p:nvPr>
            <p:ph type="title"/>
          </p:nvPr>
        </p:nvSpPr>
        <p:spPr/>
        <p:txBody>
          <a:bodyPr/>
          <a:lstStyle/>
          <a:p>
            <a:r>
              <a:rPr lang="nl-NL" dirty="0" err="1" smtClean="0">
                <a:solidFill>
                  <a:schemeClr val="bg1"/>
                </a:solidFill>
              </a:rPr>
              <a:t>Situation</a:t>
            </a:r>
            <a:r>
              <a:rPr lang="nl-NL" dirty="0" smtClean="0">
                <a:solidFill>
                  <a:schemeClr val="bg1"/>
                </a:solidFill>
              </a:rPr>
              <a:t> </a:t>
            </a:r>
            <a:r>
              <a:rPr lang="nl-NL" dirty="0" smtClean="0">
                <a:solidFill>
                  <a:schemeClr val="bg1"/>
                </a:solidFill>
              </a:rPr>
              <a:t>2010</a:t>
            </a:r>
            <a:endParaRPr lang="nl-NL" dirty="0">
              <a:solidFill>
                <a:schemeClr val="bg1"/>
              </a:solidFill>
            </a:endParaRPr>
          </a:p>
        </p:txBody>
      </p:sp>
      <p:sp>
        <p:nvSpPr>
          <p:cNvPr id="3" name="Tijdelijke aanduiding voor inhoud 2"/>
          <p:cNvSpPr>
            <a:spLocks noGrp="1"/>
          </p:cNvSpPr>
          <p:nvPr>
            <p:ph idx="1"/>
          </p:nvPr>
        </p:nvSpPr>
        <p:spPr>
          <a:xfrm>
            <a:off x="251520" y="260648"/>
            <a:ext cx="2303800" cy="1584176"/>
          </a:xfrm>
        </p:spPr>
        <p:txBody>
          <a:bodyPr>
            <a:normAutofit fontScale="85000" lnSpcReduction="20000"/>
          </a:bodyPr>
          <a:lstStyle/>
          <a:p>
            <a:r>
              <a:rPr lang="nl-NL" sz="1400" dirty="0" err="1" smtClean="0">
                <a:solidFill>
                  <a:schemeClr val="bg1"/>
                </a:solidFill>
              </a:rPr>
              <a:t>Self</a:t>
            </a:r>
            <a:r>
              <a:rPr lang="nl-NL" sz="1400" dirty="0" smtClean="0">
                <a:solidFill>
                  <a:schemeClr val="bg1"/>
                </a:solidFill>
              </a:rPr>
              <a:t>:</a:t>
            </a:r>
          </a:p>
          <a:p>
            <a:r>
              <a:rPr lang="nl-NL" sz="1400" dirty="0" smtClean="0">
                <a:solidFill>
                  <a:schemeClr val="bg1"/>
                </a:solidFill>
              </a:rPr>
              <a:t>Family:</a:t>
            </a:r>
            <a:endParaRPr lang="nl-NL" sz="1400" dirty="0" smtClean="0">
              <a:solidFill>
                <a:schemeClr val="bg1"/>
              </a:solidFill>
            </a:endParaRPr>
          </a:p>
          <a:p>
            <a:r>
              <a:rPr lang="nl-NL" sz="1400" dirty="0" smtClean="0">
                <a:solidFill>
                  <a:schemeClr val="bg1"/>
                </a:solidFill>
              </a:rPr>
              <a:t>Group</a:t>
            </a:r>
            <a:r>
              <a:rPr lang="nl-NL" sz="1400" dirty="0" smtClean="0">
                <a:solidFill>
                  <a:schemeClr val="bg1"/>
                </a:solidFill>
              </a:rPr>
              <a:t>:</a:t>
            </a:r>
          </a:p>
          <a:p>
            <a:pPr lvl="0"/>
            <a:r>
              <a:rPr lang="nl-NL" sz="1400" dirty="0" smtClean="0">
                <a:solidFill>
                  <a:schemeClr val="bg1"/>
                </a:solidFill>
              </a:rPr>
              <a:t>Manskind</a:t>
            </a:r>
            <a:r>
              <a:rPr lang="nl-NL" sz="1400" dirty="0" smtClean="0">
                <a:solidFill>
                  <a:schemeClr val="bg1"/>
                </a:solidFill>
              </a:rPr>
              <a:t>:</a:t>
            </a:r>
          </a:p>
          <a:p>
            <a:pPr lvl="0"/>
            <a:r>
              <a:rPr lang="nl-NL" sz="1400" dirty="0" smtClean="0">
                <a:solidFill>
                  <a:schemeClr val="bg1"/>
                </a:solidFill>
              </a:rPr>
              <a:t>All </a:t>
            </a:r>
            <a:r>
              <a:rPr lang="nl-NL" sz="1400" dirty="0" err="1" smtClean="0">
                <a:solidFill>
                  <a:schemeClr val="bg1"/>
                </a:solidFill>
              </a:rPr>
              <a:t>life</a:t>
            </a:r>
            <a:r>
              <a:rPr lang="nl-NL" sz="1400" dirty="0" smtClean="0">
                <a:solidFill>
                  <a:schemeClr val="bg1"/>
                </a:solidFill>
              </a:rPr>
              <a:t>:</a:t>
            </a:r>
            <a:endParaRPr lang="nl-NL" sz="1400" dirty="0" smtClean="0">
              <a:solidFill>
                <a:schemeClr val="bg1"/>
              </a:solidFill>
            </a:endParaRPr>
          </a:p>
          <a:p>
            <a:pPr lvl="0"/>
            <a:r>
              <a:rPr lang="nl-NL" sz="1400" dirty="0" err="1" smtClean="0">
                <a:solidFill>
                  <a:schemeClr val="bg1"/>
                </a:solidFill>
              </a:rPr>
              <a:t>Universe</a:t>
            </a:r>
            <a:r>
              <a:rPr lang="nl-NL" sz="1400" dirty="0" smtClean="0">
                <a:solidFill>
                  <a:schemeClr val="bg1"/>
                </a:solidFill>
              </a:rPr>
              <a:t>:</a:t>
            </a:r>
            <a:endParaRPr lang="nl-NL" sz="1400" dirty="0" smtClean="0">
              <a:solidFill>
                <a:schemeClr val="bg1"/>
              </a:solidFill>
            </a:endParaRPr>
          </a:p>
          <a:p>
            <a:pPr lvl="0"/>
            <a:r>
              <a:rPr lang="nl-NL" sz="1400" dirty="0" err="1" smtClean="0">
                <a:solidFill>
                  <a:schemeClr val="bg1"/>
                </a:solidFill>
              </a:rPr>
              <a:t>Spirituality</a:t>
            </a:r>
            <a:r>
              <a:rPr lang="nl-NL" sz="1400" dirty="0" smtClean="0">
                <a:solidFill>
                  <a:schemeClr val="bg1"/>
                </a:solidFill>
              </a:rPr>
              <a:t>:</a:t>
            </a:r>
            <a:endParaRPr lang="nl-NL" sz="1400" dirty="0" smtClean="0">
              <a:solidFill>
                <a:schemeClr val="bg1"/>
              </a:solidFill>
            </a:endParaRPr>
          </a:p>
          <a:p>
            <a:pPr lvl="0"/>
            <a:r>
              <a:rPr lang="nl-NL" sz="1400" dirty="0" smtClean="0">
                <a:solidFill>
                  <a:schemeClr val="bg1"/>
                </a:solidFill>
              </a:rPr>
              <a:t>All</a:t>
            </a:r>
            <a:r>
              <a:rPr lang="nl-NL" sz="1400" dirty="0" smtClean="0">
                <a:solidFill>
                  <a:schemeClr val="bg1"/>
                </a:solidFill>
              </a:rPr>
              <a:t>:</a:t>
            </a:r>
            <a:endParaRPr lang="nl-NL" sz="1400" dirty="0" smtClean="0">
              <a:solidFill>
                <a:schemeClr val="bg1"/>
              </a:solidFill>
            </a:endParaRPr>
          </a:p>
          <a:p>
            <a:endParaRPr lang="nl-NL" sz="1400" dirty="0">
              <a:solidFill>
                <a:schemeClr val="bg1"/>
              </a:solidFill>
            </a:endParaRPr>
          </a:p>
          <a:p>
            <a:endParaRPr lang="nl-NL" sz="1400" dirty="0" smtClean="0">
              <a:solidFill>
                <a:schemeClr val="bg1"/>
              </a:solidFill>
            </a:endParaRPr>
          </a:p>
          <a:p>
            <a:endParaRPr lang="nl-NL" sz="1400" dirty="0">
              <a:solidFill>
                <a:schemeClr val="bg1"/>
              </a:solidFill>
            </a:endParaRPr>
          </a:p>
        </p:txBody>
      </p:sp>
      <p:grpSp>
        <p:nvGrpSpPr>
          <p:cNvPr id="33" name="Groep 32"/>
          <p:cNvGrpSpPr/>
          <p:nvPr/>
        </p:nvGrpSpPr>
        <p:grpSpPr>
          <a:xfrm>
            <a:off x="2160000" y="1978040"/>
            <a:ext cx="4685262" cy="3395176"/>
            <a:chOff x="2160000" y="1978040"/>
            <a:chExt cx="4685262" cy="3395176"/>
          </a:xfrm>
        </p:grpSpPr>
        <p:grpSp>
          <p:nvGrpSpPr>
            <p:cNvPr id="8" name="Groep 7"/>
            <p:cNvGrpSpPr/>
            <p:nvPr/>
          </p:nvGrpSpPr>
          <p:grpSpPr>
            <a:xfrm>
              <a:off x="2160000" y="1978040"/>
              <a:ext cx="4685262" cy="370840"/>
              <a:chOff x="230825" y="5085184"/>
              <a:chExt cx="8354667" cy="370840"/>
            </a:xfrm>
          </p:grpSpPr>
          <p:sp>
            <p:nvSpPr>
              <p:cNvPr id="9" name="Rechthoek 8"/>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0"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1" name="Groep 10"/>
            <p:cNvGrpSpPr/>
            <p:nvPr/>
          </p:nvGrpSpPr>
          <p:grpSpPr>
            <a:xfrm>
              <a:off x="2160000" y="2410088"/>
              <a:ext cx="4685262" cy="370840"/>
              <a:chOff x="230825" y="5085184"/>
              <a:chExt cx="8354667" cy="370840"/>
            </a:xfrm>
          </p:grpSpPr>
          <p:sp>
            <p:nvSpPr>
              <p:cNvPr id="12" name="Rechthoek 11"/>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3"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4" name="Groep 13"/>
            <p:cNvGrpSpPr/>
            <p:nvPr/>
          </p:nvGrpSpPr>
          <p:grpSpPr>
            <a:xfrm>
              <a:off x="2160000" y="2842136"/>
              <a:ext cx="4685262" cy="370840"/>
              <a:chOff x="230825" y="5085184"/>
              <a:chExt cx="8354667" cy="370840"/>
            </a:xfrm>
          </p:grpSpPr>
          <p:sp>
            <p:nvSpPr>
              <p:cNvPr id="15" name="Rechthoek 14"/>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6"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7" name="Groep 16"/>
            <p:cNvGrpSpPr/>
            <p:nvPr/>
          </p:nvGrpSpPr>
          <p:grpSpPr>
            <a:xfrm>
              <a:off x="2160000" y="3274184"/>
              <a:ext cx="4685262" cy="370840"/>
              <a:chOff x="230825" y="5085184"/>
              <a:chExt cx="8354667" cy="370840"/>
            </a:xfrm>
          </p:grpSpPr>
          <p:sp>
            <p:nvSpPr>
              <p:cNvPr id="18" name="Rechthoek 17"/>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9"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20" name="Groep 19"/>
            <p:cNvGrpSpPr/>
            <p:nvPr/>
          </p:nvGrpSpPr>
          <p:grpSpPr>
            <a:xfrm>
              <a:off x="2160000" y="3706232"/>
              <a:ext cx="4685262" cy="370840"/>
              <a:chOff x="230825" y="5085184"/>
              <a:chExt cx="8354667" cy="370840"/>
            </a:xfrm>
          </p:grpSpPr>
          <p:sp>
            <p:nvSpPr>
              <p:cNvPr id="21" name="Rechthoek 20"/>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2"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23" name="Groep 22"/>
            <p:cNvGrpSpPr/>
            <p:nvPr/>
          </p:nvGrpSpPr>
          <p:grpSpPr>
            <a:xfrm>
              <a:off x="2160000" y="4138280"/>
              <a:ext cx="4685262" cy="370840"/>
              <a:chOff x="230825" y="5085184"/>
              <a:chExt cx="8354667" cy="370840"/>
            </a:xfrm>
          </p:grpSpPr>
          <p:sp>
            <p:nvSpPr>
              <p:cNvPr id="24" name="Rechthoek 23"/>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5"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26" name="Groep 25"/>
            <p:cNvGrpSpPr/>
            <p:nvPr/>
          </p:nvGrpSpPr>
          <p:grpSpPr>
            <a:xfrm>
              <a:off x="2160000" y="4570328"/>
              <a:ext cx="4685262" cy="370840"/>
              <a:chOff x="230825" y="5085184"/>
              <a:chExt cx="8354667" cy="370840"/>
            </a:xfrm>
          </p:grpSpPr>
          <p:sp>
            <p:nvSpPr>
              <p:cNvPr id="27" name="Rechthoek 26"/>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8"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29" name="Groep 28"/>
            <p:cNvGrpSpPr/>
            <p:nvPr/>
          </p:nvGrpSpPr>
          <p:grpSpPr>
            <a:xfrm>
              <a:off x="2160000" y="5002376"/>
              <a:ext cx="4685262" cy="370840"/>
              <a:chOff x="230825" y="5085184"/>
              <a:chExt cx="8354667" cy="370840"/>
            </a:xfrm>
          </p:grpSpPr>
          <p:sp>
            <p:nvSpPr>
              <p:cNvPr id="30" name="Rechthoek 29"/>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31"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grpSp>
        <p:nvGrpSpPr>
          <p:cNvPr id="45" name="Groep 44"/>
          <p:cNvGrpSpPr/>
          <p:nvPr/>
        </p:nvGrpSpPr>
        <p:grpSpPr>
          <a:xfrm>
            <a:off x="251520" y="1936173"/>
            <a:ext cx="8712968" cy="3725075"/>
            <a:chOff x="251520" y="1936173"/>
            <a:chExt cx="8712968" cy="3725075"/>
          </a:xfrm>
        </p:grpSpPr>
        <p:sp>
          <p:nvSpPr>
            <p:cNvPr id="34" name="Tijdelijke aanduiding voor inhoud 2"/>
            <p:cNvSpPr txBox="1">
              <a:spLocks/>
            </p:cNvSpPr>
            <p:nvPr/>
          </p:nvSpPr>
          <p:spPr>
            <a:xfrm>
              <a:off x="251520" y="1936173"/>
              <a:ext cx="1872208" cy="3725075"/>
            </a:xfrm>
            <a:prstGeom prst="rect">
              <a:avLst/>
            </a:prstGeom>
          </p:spPr>
          <p:txBody>
            <a:bodyPr vert="horz" lIns="91440" tIns="45720" rIns="91440" bIns="45720" rtlCol="0">
              <a:noAutofit/>
            </a:bodyPr>
            <a:lstStyle/>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Ignore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Impotence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Illness</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Lack</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Suppression</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Rape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Poverty</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War </a:t>
              </a:r>
              <a:endParaRPr kumimoji="0" lang="nl-NL" sz="2400" b="1" i="0" u="none" strike="noStrike" kern="120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lgn="r">
                <a:spcBef>
                  <a:spcPct val="20000"/>
                </a:spcBef>
              </a:pPr>
              <a:endParaRPr kumimoji="0" lang="nl-NL" sz="2400" b="1" i="0" u="none" strike="noStrike" kern="120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p:txBody>
        </p:sp>
        <p:sp>
          <p:nvSpPr>
            <p:cNvPr id="35" name="Tijdelijke aanduiding voor inhoud 2"/>
            <p:cNvSpPr txBox="1">
              <a:spLocks/>
            </p:cNvSpPr>
            <p:nvPr/>
          </p:nvSpPr>
          <p:spPr>
            <a:xfrm>
              <a:off x="6804248" y="1936173"/>
              <a:ext cx="2160240" cy="3725075"/>
            </a:xfrm>
            <a:prstGeom prst="rect">
              <a:avLst/>
            </a:prstGeom>
          </p:spPr>
          <p:txBody>
            <a:bodyPr vert="horz" lIns="91440" tIns="45720" rIns="91440" bIns="45720" rtlCol="0">
              <a:normAutofit/>
            </a:bodyPr>
            <a:lstStyle/>
            <a:p>
              <a:pPr marL="34290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Recognition</a:t>
              </a:r>
              <a:endParaRPr lang="nl-NL" sz="2400" b="1" dirty="0">
                <a:ln w="18000">
                  <a:solidFill>
                    <a:srgbClr val="7030A0"/>
                  </a:solidFill>
                  <a:prstDash val="solid"/>
                  <a:miter lim="800000"/>
                </a:ln>
                <a:solidFill>
                  <a:schemeClr val="bg1"/>
                </a:solidFill>
                <a:effectLst>
                  <a:outerShdw blurRad="25500" dist="23000" dir="7020000" algn="tl">
                    <a:srgbClr val="000000">
                      <a:alpha val="50000"/>
                    </a:srgbClr>
                  </a:outerShdw>
                </a:effectLs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normalizeH="0" baseline="0" noProof="0"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Competition</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spcBef>
                  <a:spcPct val="20000"/>
                </a:spcBef>
                <a:defRPr/>
              </a:pPr>
              <a:r>
                <a:rPr lang="nl-NL" sz="2400" b="1"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sym typeface="Wingdings" pitchFamily="2" charset="2"/>
                </a:rPr>
                <a:t>Health</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sym typeface="Wingdings" pitchFamily="2" charset="2"/>
              </a:endParaRPr>
            </a:p>
            <a:p>
              <a:pPr marL="34290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Abundance</a:t>
              </a:r>
              <a:endParaRPr lang="nl-NL" sz="2400" b="1" dirty="0">
                <a:ln w="18000">
                  <a:solidFill>
                    <a:srgbClr val="7030A0"/>
                  </a:solidFill>
                  <a:prstDash val="solid"/>
                  <a:miter lim="800000"/>
                </a:ln>
                <a:solidFill>
                  <a:schemeClr val="bg1"/>
                </a:solidFill>
                <a:effectLst>
                  <a:outerShdw blurRad="25500" dist="23000" dir="7020000" algn="tl">
                    <a:srgbClr val="000000">
                      <a:alpha val="50000"/>
                    </a:srgbClr>
                  </a:outerShdw>
                </a:effectLst>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normalizeH="0" baseline="0" noProof="0"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Success</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Peac</a:t>
              </a: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e</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Freedom</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rPr>
                <a:t>Service</a:t>
              </a:r>
              <a:r>
                <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 </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p:txBody>
        </p:sp>
      </p:grpSp>
      <p:sp>
        <p:nvSpPr>
          <p:cNvPr id="36" name="Rechthoek 35"/>
          <p:cNvSpPr/>
          <p:nvPr/>
        </p:nvSpPr>
        <p:spPr>
          <a:xfrm>
            <a:off x="2376000" y="1988840"/>
            <a:ext cx="4356000" cy="3384376"/>
          </a:xfrm>
          <a:prstGeom prst="rect">
            <a:avLst/>
          </a:prstGeom>
          <a:solidFill>
            <a:srgbClr val="4F81B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Afgeronde rechthoek 36"/>
          <p:cNvSpPr/>
          <p:nvPr/>
        </p:nvSpPr>
        <p:spPr>
          <a:xfrm>
            <a:off x="2952000" y="1988840"/>
            <a:ext cx="7560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Afgeronde rechthoek 37"/>
          <p:cNvSpPr/>
          <p:nvPr/>
        </p:nvSpPr>
        <p:spPr>
          <a:xfrm>
            <a:off x="3743992" y="2412000"/>
            <a:ext cx="7560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Afgeronde rechthoek 38"/>
          <p:cNvSpPr/>
          <p:nvPr/>
        </p:nvSpPr>
        <p:spPr>
          <a:xfrm>
            <a:off x="4499992" y="2852936"/>
            <a:ext cx="7920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Afgeronde rechthoek 39"/>
          <p:cNvSpPr/>
          <p:nvPr/>
        </p:nvSpPr>
        <p:spPr>
          <a:xfrm>
            <a:off x="3707904" y="3284984"/>
            <a:ext cx="7920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Afgeronde rechthoek 40"/>
          <p:cNvSpPr/>
          <p:nvPr/>
        </p:nvSpPr>
        <p:spPr>
          <a:xfrm>
            <a:off x="2951904" y="3717032"/>
            <a:ext cx="7560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Afgeronde rechthoek 41"/>
          <p:cNvSpPr/>
          <p:nvPr/>
        </p:nvSpPr>
        <p:spPr>
          <a:xfrm>
            <a:off x="5292080" y="4149080"/>
            <a:ext cx="7740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Afgeronde rechthoek 42"/>
          <p:cNvSpPr/>
          <p:nvPr/>
        </p:nvSpPr>
        <p:spPr>
          <a:xfrm>
            <a:off x="4499992" y="4581128"/>
            <a:ext cx="7920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Afgeronde rechthoek 43"/>
          <p:cNvSpPr/>
          <p:nvPr/>
        </p:nvSpPr>
        <p:spPr>
          <a:xfrm>
            <a:off x="5292080" y="5013176"/>
            <a:ext cx="7776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srcRect/>
          <a:stretch>
            <a:fillRect/>
          </a:stretch>
        </p:blipFill>
        <p:spPr bwMode="auto">
          <a:xfrm>
            <a:off x="-263462" y="0"/>
            <a:ext cx="9515982" cy="6858000"/>
          </a:xfrm>
          <a:prstGeom prst="rect">
            <a:avLst/>
          </a:prstGeom>
          <a:noFill/>
          <a:ln w="9525">
            <a:noFill/>
            <a:miter lim="800000"/>
            <a:headEnd/>
            <a:tailEnd/>
          </a:ln>
        </p:spPr>
      </p:pic>
      <p:sp>
        <p:nvSpPr>
          <p:cNvPr id="2" name="Titel 1"/>
          <p:cNvSpPr>
            <a:spLocks noGrp="1"/>
          </p:cNvSpPr>
          <p:nvPr>
            <p:ph type="title"/>
          </p:nvPr>
        </p:nvSpPr>
        <p:spPr/>
        <p:txBody>
          <a:bodyPr/>
          <a:lstStyle/>
          <a:p>
            <a:r>
              <a:rPr lang="nl-NL" dirty="0" smtClean="0">
                <a:solidFill>
                  <a:schemeClr val="bg1"/>
                </a:solidFill>
              </a:rPr>
              <a:t>Restauratie</a:t>
            </a:r>
            <a:endParaRPr lang="nl-NL" dirty="0">
              <a:solidFill>
                <a:schemeClr val="bg1"/>
              </a:solidFill>
            </a:endParaRPr>
          </a:p>
        </p:txBody>
      </p:sp>
      <p:grpSp>
        <p:nvGrpSpPr>
          <p:cNvPr id="4" name="Groep 32"/>
          <p:cNvGrpSpPr/>
          <p:nvPr/>
        </p:nvGrpSpPr>
        <p:grpSpPr>
          <a:xfrm>
            <a:off x="2160000" y="1978040"/>
            <a:ext cx="4685262" cy="3395176"/>
            <a:chOff x="2160000" y="1978040"/>
            <a:chExt cx="4685262" cy="3395176"/>
          </a:xfrm>
        </p:grpSpPr>
        <p:grpSp>
          <p:nvGrpSpPr>
            <p:cNvPr id="5" name="Groep 7"/>
            <p:cNvGrpSpPr/>
            <p:nvPr/>
          </p:nvGrpSpPr>
          <p:grpSpPr>
            <a:xfrm>
              <a:off x="2160000" y="1978040"/>
              <a:ext cx="4685262" cy="370840"/>
              <a:chOff x="230825" y="5085184"/>
              <a:chExt cx="8354667" cy="370840"/>
            </a:xfrm>
          </p:grpSpPr>
          <p:sp>
            <p:nvSpPr>
              <p:cNvPr id="9" name="Rechthoek 8"/>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0"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6" name="Groep 10"/>
            <p:cNvGrpSpPr/>
            <p:nvPr/>
          </p:nvGrpSpPr>
          <p:grpSpPr>
            <a:xfrm>
              <a:off x="2160000" y="2410088"/>
              <a:ext cx="4685262" cy="370840"/>
              <a:chOff x="230825" y="5085184"/>
              <a:chExt cx="8354667" cy="370840"/>
            </a:xfrm>
          </p:grpSpPr>
          <p:sp>
            <p:nvSpPr>
              <p:cNvPr id="12" name="Rechthoek 11"/>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3"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7" name="Groep 13"/>
            <p:cNvGrpSpPr/>
            <p:nvPr/>
          </p:nvGrpSpPr>
          <p:grpSpPr>
            <a:xfrm>
              <a:off x="2160000" y="2842136"/>
              <a:ext cx="4685262" cy="370840"/>
              <a:chOff x="230825" y="5085184"/>
              <a:chExt cx="8354667" cy="370840"/>
            </a:xfrm>
          </p:grpSpPr>
          <p:sp>
            <p:nvSpPr>
              <p:cNvPr id="15" name="Rechthoek 14"/>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6"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8" name="Groep 16"/>
            <p:cNvGrpSpPr/>
            <p:nvPr/>
          </p:nvGrpSpPr>
          <p:grpSpPr>
            <a:xfrm>
              <a:off x="2160000" y="3274184"/>
              <a:ext cx="4685262" cy="370840"/>
              <a:chOff x="230825" y="5085184"/>
              <a:chExt cx="8354667" cy="370840"/>
            </a:xfrm>
          </p:grpSpPr>
          <p:sp>
            <p:nvSpPr>
              <p:cNvPr id="18" name="Rechthoek 17"/>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9"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1" name="Groep 19"/>
            <p:cNvGrpSpPr/>
            <p:nvPr/>
          </p:nvGrpSpPr>
          <p:grpSpPr>
            <a:xfrm>
              <a:off x="2160000" y="3706232"/>
              <a:ext cx="4685262" cy="370840"/>
              <a:chOff x="230825" y="5085184"/>
              <a:chExt cx="8354667" cy="370840"/>
            </a:xfrm>
          </p:grpSpPr>
          <p:sp>
            <p:nvSpPr>
              <p:cNvPr id="21" name="Rechthoek 20"/>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2"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4" name="Groep 22"/>
            <p:cNvGrpSpPr/>
            <p:nvPr/>
          </p:nvGrpSpPr>
          <p:grpSpPr>
            <a:xfrm>
              <a:off x="2160000" y="4138280"/>
              <a:ext cx="4685262" cy="370840"/>
              <a:chOff x="230825" y="5085184"/>
              <a:chExt cx="8354667" cy="370840"/>
            </a:xfrm>
          </p:grpSpPr>
          <p:sp>
            <p:nvSpPr>
              <p:cNvPr id="24" name="Rechthoek 23"/>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5"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7" name="Groep 25"/>
            <p:cNvGrpSpPr/>
            <p:nvPr/>
          </p:nvGrpSpPr>
          <p:grpSpPr>
            <a:xfrm>
              <a:off x="2160000" y="4570328"/>
              <a:ext cx="4685262" cy="370840"/>
              <a:chOff x="230825" y="5085184"/>
              <a:chExt cx="8354667" cy="370840"/>
            </a:xfrm>
          </p:grpSpPr>
          <p:sp>
            <p:nvSpPr>
              <p:cNvPr id="27" name="Rechthoek 26"/>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8"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20" name="Groep 28"/>
            <p:cNvGrpSpPr/>
            <p:nvPr/>
          </p:nvGrpSpPr>
          <p:grpSpPr>
            <a:xfrm>
              <a:off x="2160000" y="5002376"/>
              <a:ext cx="4685262" cy="370840"/>
              <a:chOff x="230825" y="5085184"/>
              <a:chExt cx="8354667" cy="370840"/>
            </a:xfrm>
          </p:grpSpPr>
          <p:sp>
            <p:nvSpPr>
              <p:cNvPr id="30" name="Rechthoek 29"/>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31"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sp>
        <p:nvSpPr>
          <p:cNvPr id="36" name="Rechthoek 35"/>
          <p:cNvSpPr/>
          <p:nvPr/>
        </p:nvSpPr>
        <p:spPr>
          <a:xfrm>
            <a:off x="2376000" y="1988840"/>
            <a:ext cx="4356000" cy="3384376"/>
          </a:xfrm>
          <a:prstGeom prst="rect">
            <a:avLst/>
          </a:prstGeom>
          <a:solidFill>
            <a:srgbClr val="4F81B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Afgeronde rechthoek 36"/>
          <p:cNvSpPr/>
          <p:nvPr/>
        </p:nvSpPr>
        <p:spPr>
          <a:xfrm>
            <a:off x="2952000" y="1988840"/>
            <a:ext cx="756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Afgeronde rechthoek 37"/>
          <p:cNvSpPr/>
          <p:nvPr/>
        </p:nvSpPr>
        <p:spPr>
          <a:xfrm>
            <a:off x="3743992" y="2412000"/>
            <a:ext cx="756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Afgeronde rechthoek 38"/>
          <p:cNvSpPr/>
          <p:nvPr/>
        </p:nvSpPr>
        <p:spPr>
          <a:xfrm>
            <a:off x="4499992" y="2852936"/>
            <a:ext cx="792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Afgeronde rechthoek 39"/>
          <p:cNvSpPr/>
          <p:nvPr/>
        </p:nvSpPr>
        <p:spPr>
          <a:xfrm>
            <a:off x="3707904" y="3284984"/>
            <a:ext cx="792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Afgeronde rechthoek 40"/>
          <p:cNvSpPr/>
          <p:nvPr/>
        </p:nvSpPr>
        <p:spPr>
          <a:xfrm>
            <a:off x="2951904" y="3717032"/>
            <a:ext cx="756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Afgeronde rechthoek 41"/>
          <p:cNvSpPr/>
          <p:nvPr/>
        </p:nvSpPr>
        <p:spPr>
          <a:xfrm>
            <a:off x="5292080" y="4149080"/>
            <a:ext cx="774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Afgeronde rechthoek 42"/>
          <p:cNvSpPr/>
          <p:nvPr/>
        </p:nvSpPr>
        <p:spPr>
          <a:xfrm>
            <a:off x="4499992" y="4581128"/>
            <a:ext cx="792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Afgeronde rechthoek 43"/>
          <p:cNvSpPr/>
          <p:nvPr/>
        </p:nvSpPr>
        <p:spPr>
          <a:xfrm>
            <a:off x="5292080" y="5013176"/>
            <a:ext cx="7776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Tijdelijke aanduiding voor inhoud 2"/>
          <p:cNvSpPr txBox="1">
            <a:spLocks/>
          </p:cNvSpPr>
          <p:nvPr/>
        </p:nvSpPr>
        <p:spPr>
          <a:xfrm>
            <a:off x="3131840" y="1908001"/>
            <a:ext cx="2808312" cy="3537224"/>
          </a:xfrm>
          <a:prstGeom prst="rect">
            <a:avLst/>
          </a:prstGeom>
        </p:spPr>
        <p:txBody>
          <a:bodyPr vert="horz" lIns="91440" tIns="45720" rIns="91440" bIns="45720" rtlCol="0">
            <a:normAutofit/>
          </a:bodyPr>
          <a:lstStyle/>
          <a:p>
            <a:pPr marL="342900" indent="-342900" algn="ctr">
              <a:spcBef>
                <a:spcPct val="20000"/>
              </a:spcBef>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Onderwijs</a:t>
            </a:r>
            <a:endPar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Training</a:t>
            </a:r>
          </a:p>
          <a:p>
            <a:pPr marL="342900" lvl="0" indent="-342900" algn="ctr">
              <a:spcBef>
                <a:spcPct val="20000"/>
              </a:spcBef>
              <a:defRPr/>
            </a:pPr>
            <a:r>
              <a:rPr lang="nl-NL" sz="240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Gewoonten</a:t>
            </a: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sym typeface="Wingdings" pitchFamily="2" charset="2"/>
            </a:endParaRPr>
          </a:p>
          <a:p>
            <a:pPr marL="342900" indent="-342900" algn="ctr">
              <a:spcBef>
                <a:spcPct val="20000"/>
              </a:spcBef>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Verdeling</a:t>
            </a:r>
            <a:endPar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Onderhoud</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Spelen</a:t>
            </a: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sym typeface="Wingdings" pitchFamily="2" charset="2"/>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Saamhorigheid</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Erkenning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7" name="Afgeronde rechthoek 46"/>
          <p:cNvSpPr/>
          <p:nvPr/>
        </p:nvSpPr>
        <p:spPr>
          <a:xfrm>
            <a:off x="179512" y="1988840"/>
            <a:ext cx="8784976" cy="3384376"/>
          </a:xfrm>
          <a:prstGeom prst="roundRect">
            <a:avLst>
              <a:gd name="adj" fmla="val 10234"/>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8" name="Groep 47"/>
          <p:cNvGrpSpPr/>
          <p:nvPr/>
        </p:nvGrpSpPr>
        <p:grpSpPr>
          <a:xfrm>
            <a:off x="251520" y="1936173"/>
            <a:ext cx="8712968" cy="3725075"/>
            <a:chOff x="251520" y="1936173"/>
            <a:chExt cx="8712968" cy="3725075"/>
          </a:xfrm>
        </p:grpSpPr>
        <p:sp>
          <p:nvSpPr>
            <p:cNvPr id="49" name="Tijdelijke aanduiding voor inhoud 2"/>
            <p:cNvSpPr txBox="1">
              <a:spLocks/>
            </p:cNvSpPr>
            <p:nvPr/>
          </p:nvSpPr>
          <p:spPr>
            <a:xfrm>
              <a:off x="251520" y="1936173"/>
              <a:ext cx="1872208" cy="3725075"/>
            </a:xfrm>
            <a:prstGeom prst="rect">
              <a:avLst/>
            </a:prstGeom>
          </p:spPr>
          <p:txBody>
            <a:bodyPr vert="horz" lIns="91440" tIns="45720" rIns="91440" bIns="45720" rtlCol="0">
              <a:noAutofit/>
            </a:bodyPr>
            <a:lstStyle/>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Ignore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Impotence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Illness</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Lack</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Suppression</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Rape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Poverty</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War </a:t>
              </a:r>
              <a:endParaRPr kumimoji="0" lang="nl-NL" sz="2400" b="1" i="0" u="none" strike="noStrike" kern="120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lgn="r">
                <a:spcBef>
                  <a:spcPct val="20000"/>
                </a:spcBef>
              </a:pPr>
              <a:endParaRPr kumimoji="0" lang="nl-NL" sz="2400" b="1" i="0" u="none" strike="noStrike" kern="120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p:txBody>
        </p:sp>
        <p:sp>
          <p:nvSpPr>
            <p:cNvPr id="50" name="Tijdelijke aanduiding voor inhoud 2"/>
            <p:cNvSpPr txBox="1">
              <a:spLocks/>
            </p:cNvSpPr>
            <p:nvPr/>
          </p:nvSpPr>
          <p:spPr>
            <a:xfrm>
              <a:off x="6804248" y="1936173"/>
              <a:ext cx="2160240" cy="3725075"/>
            </a:xfrm>
            <a:prstGeom prst="rect">
              <a:avLst/>
            </a:prstGeom>
          </p:spPr>
          <p:txBody>
            <a:bodyPr vert="horz" lIns="91440" tIns="45720" rIns="91440" bIns="45720" rtlCol="0">
              <a:normAutofit/>
            </a:bodyPr>
            <a:lstStyle/>
            <a:p>
              <a:pPr marL="34290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Recognition</a:t>
              </a:r>
              <a:endParaRPr lang="nl-NL" sz="2400" b="1" dirty="0">
                <a:ln w="18000">
                  <a:solidFill>
                    <a:srgbClr val="7030A0"/>
                  </a:solidFill>
                  <a:prstDash val="solid"/>
                  <a:miter lim="800000"/>
                </a:ln>
                <a:solidFill>
                  <a:schemeClr val="bg1"/>
                </a:solidFill>
                <a:effectLst>
                  <a:outerShdw blurRad="25500" dist="23000" dir="7020000" algn="tl">
                    <a:srgbClr val="000000">
                      <a:alpha val="50000"/>
                    </a:srgbClr>
                  </a:outerShdw>
                </a:effectLs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normalizeH="0" baseline="0" noProof="0"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Competition</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spcBef>
                  <a:spcPct val="20000"/>
                </a:spcBef>
                <a:defRPr/>
              </a:pPr>
              <a:r>
                <a:rPr lang="nl-NL" sz="2400" b="1"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sym typeface="Wingdings" pitchFamily="2" charset="2"/>
                </a:rPr>
                <a:t>Health</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sym typeface="Wingdings" pitchFamily="2" charset="2"/>
              </a:endParaRPr>
            </a:p>
            <a:p>
              <a:pPr marL="34290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Abundance</a:t>
              </a:r>
              <a:endParaRPr lang="nl-NL" sz="2400" b="1" dirty="0">
                <a:ln w="18000">
                  <a:solidFill>
                    <a:srgbClr val="7030A0"/>
                  </a:solidFill>
                  <a:prstDash val="solid"/>
                  <a:miter lim="800000"/>
                </a:ln>
                <a:solidFill>
                  <a:schemeClr val="bg1"/>
                </a:solidFill>
                <a:effectLst>
                  <a:outerShdw blurRad="25500" dist="23000" dir="7020000" algn="tl">
                    <a:srgbClr val="000000">
                      <a:alpha val="50000"/>
                    </a:srgbClr>
                  </a:outerShdw>
                </a:effectLst>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normalizeH="0" baseline="0" noProof="0"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Success</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Peac</a:t>
              </a: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e</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Freedom</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rPr>
                <a:t>Service</a:t>
              </a:r>
              <a:r>
                <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 </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p:txBody>
        </p:sp>
      </p:grpSp>
      <p:sp>
        <p:nvSpPr>
          <p:cNvPr id="52" name="Tijdelijke aanduiding voor inhoud 2"/>
          <p:cNvSpPr>
            <a:spLocks noGrp="1"/>
          </p:cNvSpPr>
          <p:nvPr>
            <p:ph idx="1"/>
          </p:nvPr>
        </p:nvSpPr>
        <p:spPr>
          <a:xfrm>
            <a:off x="251520" y="260648"/>
            <a:ext cx="2303800" cy="1584176"/>
          </a:xfrm>
        </p:spPr>
        <p:txBody>
          <a:bodyPr>
            <a:normAutofit fontScale="85000" lnSpcReduction="20000"/>
          </a:bodyPr>
          <a:lstStyle/>
          <a:p>
            <a:r>
              <a:rPr lang="nl-NL" sz="1400" dirty="0" err="1" smtClean="0">
                <a:solidFill>
                  <a:schemeClr val="bg1"/>
                </a:solidFill>
              </a:rPr>
              <a:t>Self</a:t>
            </a:r>
            <a:r>
              <a:rPr lang="nl-NL" sz="1400" dirty="0" smtClean="0">
                <a:solidFill>
                  <a:schemeClr val="bg1"/>
                </a:solidFill>
              </a:rPr>
              <a:t>:</a:t>
            </a:r>
          </a:p>
          <a:p>
            <a:r>
              <a:rPr lang="nl-NL" sz="1400" dirty="0" smtClean="0">
                <a:solidFill>
                  <a:schemeClr val="bg1"/>
                </a:solidFill>
              </a:rPr>
              <a:t>Family:</a:t>
            </a:r>
            <a:endParaRPr lang="nl-NL" sz="1400" dirty="0" smtClean="0">
              <a:solidFill>
                <a:schemeClr val="bg1"/>
              </a:solidFill>
            </a:endParaRPr>
          </a:p>
          <a:p>
            <a:r>
              <a:rPr lang="nl-NL" sz="1400" dirty="0" smtClean="0">
                <a:solidFill>
                  <a:schemeClr val="bg1"/>
                </a:solidFill>
              </a:rPr>
              <a:t>Group</a:t>
            </a:r>
            <a:r>
              <a:rPr lang="nl-NL" sz="1400" dirty="0" smtClean="0">
                <a:solidFill>
                  <a:schemeClr val="bg1"/>
                </a:solidFill>
              </a:rPr>
              <a:t>:</a:t>
            </a:r>
          </a:p>
          <a:p>
            <a:pPr lvl="0"/>
            <a:r>
              <a:rPr lang="nl-NL" sz="1400" dirty="0" smtClean="0">
                <a:solidFill>
                  <a:schemeClr val="bg1"/>
                </a:solidFill>
              </a:rPr>
              <a:t>Manskind</a:t>
            </a:r>
            <a:r>
              <a:rPr lang="nl-NL" sz="1400" dirty="0" smtClean="0">
                <a:solidFill>
                  <a:schemeClr val="bg1"/>
                </a:solidFill>
              </a:rPr>
              <a:t>:</a:t>
            </a:r>
          </a:p>
          <a:p>
            <a:pPr lvl="0"/>
            <a:r>
              <a:rPr lang="nl-NL" sz="1400" dirty="0" smtClean="0">
                <a:solidFill>
                  <a:schemeClr val="bg1"/>
                </a:solidFill>
              </a:rPr>
              <a:t>All </a:t>
            </a:r>
            <a:r>
              <a:rPr lang="nl-NL" sz="1400" dirty="0" err="1" smtClean="0">
                <a:solidFill>
                  <a:schemeClr val="bg1"/>
                </a:solidFill>
              </a:rPr>
              <a:t>life</a:t>
            </a:r>
            <a:r>
              <a:rPr lang="nl-NL" sz="1400" dirty="0" smtClean="0">
                <a:solidFill>
                  <a:schemeClr val="bg1"/>
                </a:solidFill>
              </a:rPr>
              <a:t>:</a:t>
            </a:r>
            <a:endParaRPr lang="nl-NL" sz="1400" dirty="0" smtClean="0">
              <a:solidFill>
                <a:schemeClr val="bg1"/>
              </a:solidFill>
            </a:endParaRPr>
          </a:p>
          <a:p>
            <a:pPr lvl="0"/>
            <a:r>
              <a:rPr lang="nl-NL" sz="1400" dirty="0" err="1" smtClean="0">
                <a:solidFill>
                  <a:schemeClr val="bg1"/>
                </a:solidFill>
              </a:rPr>
              <a:t>Universe</a:t>
            </a:r>
            <a:r>
              <a:rPr lang="nl-NL" sz="1400" dirty="0" smtClean="0">
                <a:solidFill>
                  <a:schemeClr val="bg1"/>
                </a:solidFill>
              </a:rPr>
              <a:t>:</a:t>
            </a:r>
            <a:endParaRPr lang="nl-NL" sz="1400" dirty="0" smtClean="0">
              <a:solidFill>
                <a:schemeClr val="bg1"/>
              </a:solidFill>
            </a:endParaRPr>
          </a:p>
          <a:p>
            <a:pPr lvl="0"/>
            <a:r>
              <a:rPr lang="nl-NL" sz="1400" dirty="0" err="1" smtClean="0">
                <a:solidFill>
                  <a:schemeClr val="bg1"/>
                </a:solidFill>
              </a:rPr>
              <a:t>Spirituality</a:t>
            </a:r>
            <a:r>
              <a:rPr lang="nl-NL" sz="1400" dirty="0" smtClean="0">
                <a:solidFill>
                  <a:schemeClr val="bg1"/>
                </a:solidFill>
              </a:rPr>
              <a:t>:</a:t>
            </a:r>
            <a:endParaRPr lang="nl-NL" sz="1400" dirty="0" smtClean="0">
              <a:solidFill>
                <a:schemeClr val="bg1"/>
              </a:solidFill>
            </a:endParaRPr>
          </a:p>
          <a:p>
            <a:pPr lvl="0"/>
            <a:r>
              <a:rPr lang="nl-NL" sz="1400" dirty="0" smtClean="0">
                <a:solidFill>
                  <a:schemeClr val="bg1"/>
                </a:solidFill>
              </a:rPr>
              <a:t>All</a:t>
            </a:r>
            <a:r>
              <a:rPr lang="nl-NL" sz="1400" dirty="0" smtClean="0">
                <a:solidFill>
                  <a:schemeClr val="bg1"/>
                </a:solidFill>
              </a:rPr>
              <a:t>:</a:t>
            </a:r>
            <a:endParaRPr lang="nl-NL" sz="1400" dirty="0" smtClean="0">
              <a:solidFill>
                <a:schemeClr val="bg1"/>
              </a:solidFill>
            </a:endParaRPr>
          </a:p>
          <a:p>
            <a:endParaRPr lang="nl-NL" sz="1400" dirty="0">
              <a:solidFill>
                <a:schemeClr val="bg1"/>
              </a:solidFill>
            </a:endParaRPr>
          </a:p>
          <a:p>
            <a:endParaRPr lang="nl-NL" sz="1400" dirty="0" smtClean="0">
              <a:solidFill>
                <a:schemeClr val="bg1"/>
              </a:solidFill>
            </a:endParaRPr>
          </a:p>
          <a:p>
            <a:endParaRPr lang="nl-NL" sz="1400" dirty="0">
              <a:solidFill>
                <a:schemeClr val="bg1"/>
              </a:solidFill>
            </a:endParaRPr>
          </a:p>
        </p:txBody>
      </p:sp>
      <p:sp>
        <p:nvSpPr>
          <p:cNvPr id="53" name="Tijdelijke aanduiding voor inhoud 2"/>
          <p:cNvSpPr txBox="1">
            <a:spLocks/>
          </p:cNvSpPr>
          <p:nvPr/>
        </p:nvSpPr>
        <p:spPr>
          <a:xfrm>
            <a:off x="7020272" y="188640"/>
            <a:ext cx="1872208" cy="177281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smtClean="0">
                <a:ln>
                  <a:noFill/>
                </a:ln>
                <a:solidFill>
                  <a:schemeClr val="bg1"/>
                </a:solidFill>
                <a:effectLst/>
                <a:uLnTx/>
                <a:uFillTx/>
                <a:latin typeface="+mn-lt"/>
                <a:ea typeface="+mn-ea"/>
                <a:cs typeface="+mn-cs"/>
              </a:rPr>
              <a:t>Love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err="1" smtClean="0">
                <a:ln>
                  <a:noFill/>
                </a:ln>
                <a:solidFill>
                  <a:schemeClr val="bg1"/>
                </a:solidFill>
                <a:effectLst/>
                <a:uLnTx/>
                <a:uFillTx/>
                <a:latin typeface="+mn-lt"/>
                <a:ea typeface="+mn-ea"/>
                <a:cs typeface="+mn-cs"/>
              </a:rPr>
              <a:t>Recognition</a:t>
            </a:r>
            <a:r>
              <a:rPr kumimoji="0" lang="nl-NL" sz="1400" b="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err="1" smtClean="0">
                <a:ln>
                  <a:noFill/>
                </a:ln>
                <a:solidFill>
                  <a:schemeClr val="bg1"/>
                </a:solidFill>
                <a:effectLst/>
                <a:uLnTx/>
                <a:uFillTx/>
                <a:latin typeface="+mn-lt"/>
                <a:ea typeface="+mn-ea"/>
                <a:cs typeface="+mn-cs"/>
              </a:rPr>
              <a:t>Communication</a:t>
            </a:r>
            <a:endParaRPr kumimoji="0" lang="nl-NL" sz="1400" b="0" i="0" u="none" strike="noStrike" kern="1200" cap="none" spc="0" normalizeH="0" baseline="0" noProof="0" dirty="0" smtClean="0">
              <a:ln>
                <a:noFill/>
              </a:ln>
              <a:solidFill>
                <a:schemeClr val="bg1"/>
              </a:solidFill>
              <a:effectLst/>
              <a:uLnTx/>
              <a:uFillTx/>
              <a:latin typeface="+mn-lt"/>
              <a:ea typeface="+mn-ea"/>
              <a:cs typeface="+mn-cs"/>
            </a:endParaRPr>
          </a:p>
          <a:p>
            <a:pPr marL="342900" indent="-342900">
              <a:spcBef>
                <a:spcPct val="20000"/>
              </a:spcBef>
              <a:buFont typeface="Arial" pitchFamily="34" charset="0"/>
              <a:buChar char="•"/>
            </a:pPr>
            <a:r>
              <a:rPr lang="nl-NL" sz="1400" dirty="0" err="1" smtClean="0">
                <a:solidFill>
                  <a:schemeClr val="bg1"/>
                </a:solidFill>
              </a:rPr>
              <a:t>Affinity</a:t>
            </a:r>
            <a:r>
              <a:rPr lang="nl-NL" sz="1400" dirty="0" smtClean="0">
                <a:solidFill>
                  <a:schemeClr val="bg1"/>
                </a:solidFill>
              </a:rPr>
              <a:t> </a:t>
            </a:r>
          </a:p>
          <a:p>
            <a:pPr marL="342900" indent="-342900">
              <a:spcBef>
                <a:spcPct val="20000"/>
              </a:spcBef>
              <a:buFont typeface="Arial" pitchFamily="34" charset="0"/>
              <a:buChar char="•"/>
            </a:pPr>
            <a:r>
              <a:rPr lang="nl-NL" sz="1400" dirty="0" err="1" smtClean="0">
                <a:solidFill>
                  <a:schemeClr val="bg1"/>
                </a:solidFill>
              </a:rPr>
              <a:t>Supervision</a:t>
            </a:r>
            <a:r>
              <a:rPr lang="nl-NL" sz="1400" dirty="0" smtClean="0">
                <a:solidFill>
                  <a:schemeClr val="bg1"/>
                </a:solidFill>
              </a:rPr>
              <a:t> </a:t>
            </a:r>
          </a:p>
          <a:p>
            <a:pPr marL="342900" indent="-342900">
              <a:spcBef>
                <a:spcPct val="20000"/>
              </a:spcBef>
              <a:buFont typeface="Arial" pitchFamily="34" charset="0"/>
              <a:buChar char="•"/>
            </a:pPr>
            <a:r>
              <a:rPr lang="nl-NL" sz="1400" dirty="0" err="1" smtClean="0">
                <a:solidFill>
                  <a:schemeClr val="bg1"/>
                </a:solidFill>
              </a:rPr>
              <a:t>Responsibility</a:t>
            </a:r>
            <a:r>
              <a:rPr kumimoji="0" lang="nl-NL" sz="1400" b="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srcRect/>
          <a:stretch>
            <a:fillRect/>
          </a:stretch>
        </p:blipFill>
        <p:spPr bwMode="auto">
          <a:xfrm>
            <a:off x="-252536" y="-27384"/>
            <a:ext cx="9668836" cy="6885384"/>
          </a:xfrm>
          <a:prstGeom prst="rect">
            <a:avLst/>
          </a:prstGeom>
          <a:noFill/>
          <a:ln w="9525">
            <a:noFill/>
            <a:miter lim="800000"/>
            <a:headEnd/>
            <a:tailEnd/>
          </a:ln>
        </p:spPr>
      </p:pic>
      <p:sp>
        <p:nvSpPr>
          <p:cNvPr id="2" name="Titel 1"/>
          <p:cNvSpPr>
            <a:spLocks noGrp="1"/>
          </p:cNvSpPr>
          <p:nvPr>
            <p:ph type="title"/>
          </p:nvPr>
        </p:nvSpPr>
        <p:spPr/>
        <p:txBody>
          <a:bodyPr/>
          <a:lstStyle/>
          <a:p>
            <a:r>
              <a:rPr lang="nl-NL" dirty="0" smtClean="0">
                <a:solidFill>
                  <a:schemeClr val="bg1"/>
                </a:solidFill>
              </a:rPr>
              <a:t>Restauratie</a:t>
            </a:r>
            <a:endParaRPr lang="nl-NL" dirty="0">
              <a:solidFill>
                <a:schemeClr val="bg1"/>
              </a:solidFill>
            </a:endParaRPr>
          </a:p>
        </p:txBody>
      </p:sp>
      <p:sp>
        <p:nvSpPr>
          <p:cNvPr id="3" name="Tijdelijke aanduiding voor inhoud 2"/>
          <p:cNvSpPr>
            <a:spLocks noGrp="1"/>
          </p:cNvSpPr>
          <p:nvPr>
            <p:ph idx="1"/>
          </p:nvPr>
        </p:nvSpPr>
        <p:spPr/>
        <p:txBody>
          <a:bodyPr>
            <a:normAutofit lnSpcReduction="10000"/>
          </a:bodyPr>
          <a:lstStyle/>
          <a:p>
            <a:pPr>
              <a:defRPr/>
            </a:pPr>
            <a:r>
              <a:rPr lang="nl-NL" dirty="0" smtClean="0">
                <a:solidFill>
                  <a:schemeClr val="bg1"/>
                </a:solidFill>
              </a:rPr>
              <a:t>Onderwijs: Leraren, boeken, internet, groepen</a:t>
            </a:r>
            <a:endParaRPr lang="nl-NL" dirty="0">
              <a:solidFill>
                <a:schemeClr val="bg1"/>
              </a:solidFill>
            </a:endParaRPr>
          </a:p>
          <a:p>
            <a:pPr>
              <a:defRPr/>
            </a:pPr>
            <a:r>
              <a:rPr lang="nl-NL" dirty="0" smtClean="0">
                <a:solidFill>
                  <a:schemeClr val="bg1"/>
                </a:solidFill>
              </a:rPr>
              <a:t>Training: Oefenlessen, stages, praktijkervaring</a:t>
            </a:r>
            <a:endParaRPr lang="nl-NL" dirty="0">
              <a:solidFill>
                <a:schemeClr val="bg1"/>
              </a:solidFill>
            </a:endParaRPr>
          </a:p>
          <a:p>
            <a:pPr>
              <a:defRPr/>
            </a:pPr>
            <a:r>
              <a:rPr lang="nl-NL" dirty="0" smtClean="0">
                <a:solidFill>
                  <a:schemeClr val="bg1"/>
                </a:solidFill>
                <a:sym typeface="Wingdings" pitchFamily="2" charset="2"/>
              </a:rPr>
              <a:t>Gewoonten: Communicatie, voeding, werk</a:t>
            </a:r>
            <a:endParaRPr lang="nl-NL" dirty="0">
              <a:solidFill>
                <a:schemeClr val="bg1"/>
              </a:solidFill>
              <a:sym typeface="Wingdings" pitchFamily="2" charset="2"/>
            </a:endParaRPr>
          </a:p>
          <a:p>
            <a:pPr>
              <a:defRPr/>
            </a:pPr>
            <a:r>
              <a:rPr lang="nl-NL" dirty="0" smtClean="0">
                <a:solidFill>
                  <a:schemeClr val="bg1"/>
                </a:solidFill>
              </a:rPr>
              <a:t>Verdeling: Bezitsrechten, vruchtgebruik</a:t>
            </a:r>
            <a:endParaRPr lang="nl-NL" dirty="0">
              <a:solidFill>
                <a:schemeClr val="bg1"/>
              </a:solidFill>
              <a:sym typeface="Wingdings" pitchFamily="2" charset="2"/>
            </a:endParaRPr>
          </a:p>
          <a:p>
            <a:pPr>
              <a:defRPr/>
            </a:pPr>
            <a:r>
              <a:rPr lang="nl-NL" dirty="0" smtClean="0">
                <a:solidFill>
                  <a:schemeClr val="bg1"/>
                </a:solidFill>
              </a:rPr>
              <a:t>Onderhoud: Sociaal, zelf, commons, kapitaal</a:t>
            </a:r>
            <a:endParaRPr lang="nl-NL" dirty="0">
              <a:solidFill>
                <a:schemeClr val="bg1"/>
              </a:solidFill>
            </a:endParaRPr>
          </a:p>
          <a:p>
            <a:pPr>
              <a:defRPr/>
            </a:pPr>
            <a:r>
              <a:rPr lang="nl-NL" dirty="0" smtClean="0">
                <a:solidFill>
                  <a:schemeClr val="bg1"/>
                </a:solidFill>
                <a:sym typeface="Wingdings" pitchFamily="2" charset="2"/>
              </a:rPr>
              <a:t>Spelen: Muziek, sport, kunst, ontwikkeling</a:t>
            </a:r>
            <a:endParaRPr lang="nl-NL" dirty="0">
              <a:solidFill>
                <a:schemeClr val="bg1"/>
              </a:solidFill>
              <a:sym typeface="Wingdings" pitchFamily="2" charset="2"/>
            </a:endParaRPr>
          </a:p>
          <a:p>
            <a:pPr>
              <a:defRPr/>
            </a:pPr>
            <a:r>
              <a:rPr lang="nl-NL" dirty="0" smtClean="0">
                <a:solidFill>
                  <a:schemeClr val="bg1"/>
                </a:solidFill>
              </a:rPr>
              <a:t>Saamhorigheid: Projecten, bestuur, festivals</a:t>
            </a:r>
            <a:endParaRPr lang="nl-NL" dirty="0">
              <a:solidFill>
                <a:schemeClr val="bg1"/>
              </a:solidFill>
            </a:endParaRPr>
          </a:p>
          <a:p>
            <a:pPr>
              <a:defRPr/>
            </a:pPr>
            <a:r>
              <a:rPr lang="nl-NL" dirty="0" smtClean="0">
                <a:solidFill>
                  <a:schemeClr val="bg1"/>
                </a:solidFill>
              </a:rPr>
              <a:t>Erkenning: Behoeften, hulp, support</a:t>
            </a:r>
            <a:endParaRPr lang="nl-NL" dirty="0">
              <a:solidFill>
                <a:schemeClr val="bg1"/>
              </a:solidFill>
            </a:endParaRPr>
          </a:p>
          <a:p>
            <a:pPr>
              <a:defRPr/>
            </a:pPr>
            <a:endParaRPr lang="nl-NL" dirty="0">
              <a:solidFill>
                <a:schemeClr val="bg1"/>
              </a:solidFill>
            </a:endParaRPr>
          </a:p>
          <a:p>
            <a:endParaRPr lang="nl-NL"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8974" y="-29217"/>
            <a:ext cx="9321493" cy="6887217"/>
          </a:xfrm>
          <a:prstGeom prst="rect">
            <a:avLst/>
          </a:prstGeom>
          <a:noFill/>
          <a:ln w="9525">
            <a:noFill/>
            <a:miter lim="800000"/>
            <a:headEnd/>
            <a:tailEnd/>
          </a:ln>
        </p:spPr>
      </p:pic>
      <p:sp>
        <p:nvSpPr>
          <p:cNvPr id="2" name="Titel 1"/>
          <p:cNvSpPr>
            <a:spLocks noGrp="1"/>
          </p:cNvSpPr>
          <p:nvPr>
            <p:ph type="title"/>
          </p:nvPr>
        </p:nvSpPr>
        <p:spPr/>
        <p:txBody>
          <a:bodyPr/>
          <a:lstStyle/>
          <a:p>
            <a:r>
              <a:rPr lang="nl-NL" dirty="0" smtClean="0"/>
              <a:t>Onderhoud</a:t>
            </a:r>
            <a:endParaRPr lang="nl-NL" dirty="0"/>
          </a:p>
        </p:txBody>
      </p:sp>
      <p:grpSp>
        <p:nvGrpSpPr>
          <p:cNvPr id="4" name="Groep 32"/>
          <p:cNvGrpSpPr/>
          <p:nvPr/>
        </p:nvGrpSpPr>
        <p:grpSpPr>
          <a:xfrm>
            <a:off x="2160000" y="1978040"/>
            <a:ext cx="4685262" cy="3395176"/>
            <a:chOff x="2160000" y="1978040"/>
            <a:chExt cx="4685262" cy="3395176"/>
          </a:xfrm>
        </p:grpSpPr>
        <p:grpSp>
          <p:nvGrpSpPr>
            <p:cNvPr id="5" name="Groep 7"/>
            <p:cNvGrpSpPr/>
            <p:nvPr/>
          </p:nvGrpSpPr>
          <p:grpSpPr>
            <a:xfrm>
              <a:off x="2160000" y="1978040"/>
              <a:ext cx="4685262" cy="370840"/>
              <a:chOff x="230825" y="5085184"/>
              <a:chExt cx="8354667" cy="370840"/>
            </a:xfrm>
          </p:grpSpPr>
          <p:sp>
            <p:nvSpPr>
              <p:cNvPr id="9" name="Rechthoek 8"/>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0"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6" name="Groep 10"/>
            <p:cNvGrpSpPr/>
            <p:nvPr/>
          </p:nvGrpSpPr>
          <p:grpSpPr>
            <a:xfrm>
              <a:off x="2160000" y="2410088"/>
              <a:ext cx="4685262" cy="370840"/>
              <a:chOff x="230825" y="5085184"/>
              <a:chExt cx="8354667" cy="370840"/>
            </a:xfrm>
          </p:grpSpPr>
          <p:sp>
            <p:nvSpPr>
              <p:cNvPr id="12" name="Rechthoek 11"/>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3"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7" name="Groep 13"/>
            <p:cNvGrpSpPr/>
            <p:nvPr/>
          </p:nvGrpSpPr>
          <p:grpSpPr>
            <a:xfrm>
              <a:off x="2160000" y="2842136"/>
              <a:ext cx="4685262" cy="370840"/>
              <a:chOff x="230825" y="5085184"/>
              <a:chExt cx="8354667" cy="370840"/>
            </a:xfrm>
          </p:grpSpPr>
          <p:sp>
            <p:nvSpPr>
              <p:cNvPr id="15" name="Rechthoek 14"/>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6"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8" name="Groep 16"/>
            <p:cNvGrpSpPr/>
            <p:nvPr/>
          </p:nvGrpSpPr>
          <p:grpSpPr>
            <a:xfrm>
              <a:off x="2160000" y="3274184"/>
              <a:ext cx="4685262" cy="370840"/>
              <a:chOff x="230825" y="5085184"/>
              <a:chExt cx="8354667" cy="370840"/>
            </a:xfrm>
          </p:grpSpPr>
          <p:sp>
            <p:nvSpPr>
              <p:cNvPr id="18" name="Rechthoek 17"/>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9"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1" name="Groep 19"/>
            <p:cNvGrpSpPr/>
            <p:nvPr/>
          </p:nvGrpSpPr>
          <p:grpSpPr>
            <a:xfrm>
              <a:off x="2160000" y="3706232"/>
              <a:ext cx="4685262" cy="370840"/>
              <a:chOff x="230825" y="5085184"/>
              <a:chExt cx="8354667" cy="370840"/>
            </a:xfrm>
          </p:grpSpPr>
          <p:sp>
            <p:nvSpPr>
              <p:cNvPr id="21" name="Rechthoek 20"/>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2"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4" name="Groep 22"/>
            <p:cNvGrpSpPr/>
            <p:nvPr/>
          </p:nvGrpSpPr>
          <p:grpSpPr>
            <a:xfrm>
              <a:off x="2160000" y="4138280"/>
              <a:ext cx="4685262" cy="370840"/>
              <a:chOff x="230825" y="5085184"/>
              <a:chExt cx="8354667" cy="370840"/>
            </a:xfrm>
          </p:grpSpPr>
          <p:sp>
            <p:nvSpPr>
              <p:cNvPr id="24" name="Rechthoek 23"/>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5"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7" name="Groep 25"/>
            <p:cNvGrpSpPr/>
            <p:nvPr/>
          </p:nvGrpSpPr>
          <p:grpSpPr>
            <a:xfrm>
              <a:off x="2160000" y="4570328"/>
              <a:ext cx="4685262" cy="370840"/>
              <a:chOff x="230825" y="5085184"/>
              <a:chExt cx="8354667" cy="370840"/>
            </a:xfrm>
          </p:grpSpPr>
          <p:sp>
            <p:nvSpPr>
              <p:cNvPr id="27" name="Rechthoek 26"/>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8"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20" name="Groep 28"/>
            <p:cNvGrpSpPr/>
            <p:nvPr/>
          </p:nvGrpSpPr>
          <p:grpSpPr>
            <a:xfrm>
              <a:off x="2160000" y="5002376"/>
              <a:ext cx="4685262" cy="370840"/>
              <a:chOff x="230825" y="5085184"/>
              <a:chExt cx="8354667" cy="370840"/>
            </a:xfrm>
          </p:grpSpPr>
          <p:sp>
            <p:nvSpPr>
              <p:cNvPr id="30" name="Rechthoek 29"/>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31"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sp>
        <p:nvSpPr>
          <p:cNvPr id="36" name="Rechthoek 35"/>
          <p:cNvSpPr/>
          <p:nvPr/>
        </p:nvSpPr>
        <p:spPr>
          <a:xfrm>
            <a:off x="2376000" y="1988840"/>
            <a:ext cx="4356000" cy="3384376"/>
          </a:xfrm>
          <a:prstGeom prst="rect">
            <a:avLst/>
          </a:prstGeom>
          <a:solidFill>
            <a:srgbClr val="4F81B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Afgeronde rechthoek 36"/>
          <p:cNvSpPr/>
          <p:nvPr/>
        </p:nvSpPr>
        <p:spPr>
          <a:xfrm>
            <a:off x="2952000" y="1988840"/>
            <a:ext cx="756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Afgeronde rechthoek 37"/>
          <p:cNvSpPr/>
          <p:nvPr/>
        </p:nvSpPr>
        <p:spPr>
          <a:xfrm>
            <a:off x="3743992" y="2412000"/>
            <a:ext cx="756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Afgeronde rechthoek 38"/>
          <p:cNvSpPr/>
          <p:nvPr/>
        </p:nvSpPr>
        <p:spPr>
          <a:xfrm>
            <a:off x="4499992" y="2852936"/>
            <a:ext cx="792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Afgeronde rechthoek 39"/>
          <p:cNvSpPr/>
          <p:nvPr/>
        </p:nvSpPr>
        <p:spPr>
          <a:xfrm>
            <a:off x="3707904" y="3284984"/>
            <a:ext cx="792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Afgeronde rechthoek 40"/>
          <p:cNvSpPr/>
          <p:nvPr/>
        </p:nvSpPr>
        <p:spPr>
          <a:xfrm>
            <a:off x="2951904" y="3717032"/>
            <a:ext cx="756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Afgeronde rechthoek 41"/>
          <p:cNvSpPr/>
          <p:nvPr/>
        </p:nvSpPr>
        <p:spPr>
          <a:xfrm>
            <a:off x="5292080" y="4149080"/>
            <a:ext cx="774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Afgeronde rechthoek 42"/>
          <p:cNvSpPr/>
          <p:nvPr/>
        </p:nvSpPr>
        <p:spPr>
          <a:xfrm>
            <a:off x="4499992" y="4581128"/>
            <a:ext cx="792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Afgeronde rechthoek 43"/>
          <p:cNvSpPr/>
          <p:nvPr/>
        </p:nvSpPr>
        <p:spPr>
          <a:xfrm>
            <a:off x="5292080" y="5013176"/>
            <a:ext cx="7776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Tijdelijke aanduiding voor inhoud 2"/>
          <p:cNvSpPr txBox="1">
            <a:spLocks/>
          </p:cNvSpPr>
          <p:nvPr/>
        </p:nvSpPr>
        <p:spPr>
          <a:xfrm>
            <a:off x="2411760" y="1908001"/>
            <a:ext cx="4248472" cy="3537224"/>
          </a:xfrm>
          <a:prstGeom prst="rect">
            <a:avLst/>
          </a:prstGeom>
        </p:spPr>
        <p:txBody>
          <a:bodyPr vert="horz" lIns="91440" tIns="45720" rIns="91440" bIns="45720" rtlCol="0">
            <a:normAutofit/>
          </a:bodyPr>
          <a:lstStyle/>
          <a:p>
            <a:pPr marL="342900" indent="-342900" algn="ctr">
              <a:spcBef>
                <a:spcPct val="20000"/>
              </a:spcBef>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Testen en bijscholing</a:t>
            </a:r>
            <a:endPar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Testen en training update</a:t>
            </a:r>
          </a:p>
          <a:p>
            <a:pPr marL="342900" lvl="0" indent="-342900" algn="ctr">
              <a:spcBef>
                <a:spcPct val="20000"/>
              </a:spcBef>
              <a:defRPr/>
            </a:pPr>
            <a:r>
              <a:rPr lang="nl-NL" sz="240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Meten, evalueren, bijstellen</a:t>
            </a: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sym typeface="Wingdings" pitchFamily="2" charset="2"/>
            </a:endParaRPr>
          </a:p>
          <a:p>
            <a:pPr marL="342900" indent="-342900" algn="ctr">
              <a:spcBef>
                <a:spcPct val="20000"/>
              </a:spcBef>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Verzorging en herverdeling</a:t>
            </a:r>
            <a:endPar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Onderhoud en bijstand</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Melding, mediatie, spelen</a:t>
            </a: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sym typeface="Wingdings" pitchFamily="2" charset="2"/>
            </a:endParaRPr>
          </a:p>
          <a:p>
            <a:pPr marL="342900" lvl="0" indent="-342900" algn="ctr">
              <a:spcBef>
                <a:spcPct val="20000"/>
              </a:spcBef>
              <a:defRPr/>
            </a:pPr>
            <a:r>
              <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Melding, mediatie, spelen</a:t>
            </a:r>
          </a:p>
          <a:p>
            <a:pPr marL="342900" indent="-342900" algn="ctr">
              <a:spcBef>
                <a:spcPct val="20000"/>
              </a:spcBef>
              <a:defRPr/>
            </a:pPr>
            <a:r>
              <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Melding, mediatie, </a:t>
            </a: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spelen</a:t>
            </a:r>
            <a:r>
              <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7" name="Afgeronde rechthoek 46"/>
          <p:cNvSpPr/>
          <p:nvPr/>
        </p:nvSpPr>
        <p:spPr>
          <a:xfrm>
            <a:off x="179512" y="1988840"/>
            <a:ext cx="8784976" cy="1224136"/>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Afgeronde rechthoek 47"/>
          <p:cNvSpPr/>
          <p:nvPr/>
        </p:nvSpPr>
        <p:spPr>
          <a:xfrm>
            <a:off x="179512" y="4149080"/>
            <a:ext cx="8784976" cy="1224136"/>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Afgeronde rechthoek 48"/>
          <p:cNvSpPr/>
          <p:nvPr/>
        </p:nvSpPr>
        <p:spPr>
          <a:xfrm>
            <a:off x="179512" y="3212976"/>
            <a:ext cx="8784976" cy="936104"/>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0" name="Groep 49"/>
          <p:cNvGrpSpPr/>
          <p:nvPr/>
        </p:nvGrpSpPr>
        <p:grpSpPr>
          <a:xfrm>
            <a:off x="251520" y="1936173"/>
            <a:ext cx="8712968" cy="3725075"/>
            <a:chOff x="251520" y="1936173"/>
            <a:chExt cx="8712968" cy="3725075"/>
          </a:xfrm>
        </p:grpSpPr>
        <p:sp>
          <p:nvSpPr>
            <p:cNvPr id="51" name="Tijdelijke aanduiding voor inhoud 2"/>
            <p:cNvSpPr txBox="1">
              <a:spLocks/>
            </p:cNvSpPr>
            <p:nvPr/>
          </p:nvSpPr>
          <p:spPr>
            <a:xfrm>
              <a:off x="251520" y="1936173"/>
              <a:ext cx="1872208" cy="3725075"/>
            </a:xfrm>
            <a:prstGeom prst="rect">
              <a:avLst/>
            </a:prstGeom>
          </p:spPr>
          <p:txBody>
            <a:bodyPr vert="horz" lIns="91440" tIns="45720" rIns="91440" bIns="45720" rtlCol="0">
              <a:noAutofit/>
            </a:bodyPr>
            <a:lstStyle/>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Ignore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Impotence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Illness</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Lack</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Suppression</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Rape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Poverty</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War </a:t>
              </a:r>
              <a:endParaRPr kumimoji="0" lang="nl-NL" sz="2400" b="1" i="0" u="none" strike="noStrike" kern="120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lgn="r">
                <a:spcBef>
                  <a:spcPct val="20000"/>
                </a:spcBef>
              </a:pPr>
              <a:endParaRPr kumimoji="0" lang="nl-NL" sz="2400" b="1" i="0" u="none" strike="noStrike" kern="120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p:txBody>
        </p:sp>
        <p:sp>
          <p:nvSpPr>
            <p:cNvPr id="52" name="Tijdelijke aanduiding voor inhoud 2"/>
            <p:cNvSpPr txBox="1">
              <a:spLocks/>
            </p:cNvSpPr>
            <p:nvPr/>
          </p:nvSpPr>
          <p:spPr>
            <a:xfrm>
              <a:off x="6804248" y="1936173"/>
              <a:ext cx="2160240" cy="3725075"/>
            </a:xfrm>
            <a:prstGeom prst="rect">
              <a:avLst/>
            </a:prstGeom>
          </p:spPr>
          <p:txBody>
            <a:bodyPr vert="horz" lIns="91440" tIns="45720" rIns="91440" bIns="45720" rtlCol="0">
              <a:normAutofit/>
            </a:bodyPr>
            <a:lstStyle/>
            <a:p>
              <a:pPr marL="34290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Recognition</a:t>
              </a:r>
              <a:endParaRPr lang="nl-NL" sz="2400" b="1" dirty="0">
                <a:ln w="18000">
                  <a:solidFill>
                    <a:srgbClr val="7030A0"/>
                  </a:solidFill>
                  <a:prstDash val="solid"/>
                  <a:miter lim="800000"/>
                </a:ln>
                <a:solidFill>
                  <a:schemeClr val="bg1"/>
                </a:solidFill>
                <a:effectLst>
                  <a:outerShdw blurRad="25500" dist="23000" dir="7020000" algn="tl">
                    <a:srgbClr val="000000">
                      <a:alpha val="50000"/>
                    </a:srgbClr>
                  </a:outerShdw>
                </a:effectLs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normalizeH="0" baseline="0" noProof="0"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Competition</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spcBef>
                  <a:spcPct val="20000"/>
                </a:spcBef>
                <a:defRPr/>
              </a:pPr>
              <a:r>
                <a:rPr lang="nl-NL" sz="2400" b="1"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sym typeface="Wingdings" pitchFamily="2" charset="2"/>
                </a:rPr>
                <a:t>Health</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sym typeface="Wingdings" pitchFamily="2" charset="2"/>
              </a:endParaRPr>
            </a:p>
            <a:p>
              <a:pPr marL="34290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Abundance</a:t>
              </a:r>
              <a:endParaRPr lang="nl-NL" sz="2400" b="1" dirty="0">
                <a:ln w="18000">
                  <a:solidFill>
                    <a:srgbClr val="7030A0"/>
                  </a:solidFill>
                  <a:prstDash val="solid"/>
                  <a:miter lim="800000"/>
                </a:ln>
                <a:solidFill>
                  <a:schemeClr val="bg1"/>
                </a:solidFill>
                <a:effectLst>
                  <a:outerShdw blurRad="25500" dist="23000" dir="7020000" algn="tl">
                    <a:srgbClr val="000000">
                      <a:alpha val="50000"/>
                    </a:srgbClr>
                  </a:outerShdw>
                </a:effectLst>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normalizeH="0" baseline="0" noProof="0"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Success</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Peac</a:t>
              </a: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e</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Freedom</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rPr>
                <a:t>Service</a:t>
              </a:r>
              <a:r>
                <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 </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p:txBody>
        </p:sp>
      </p:grpSp>
      <p:sp>
        <p:nvSpPr>
          <p:cNvPr id="54" name="Tijdelijke aanduiding voor inhoud 2"/>
          <p:cNvSpPr>
            <a:spLocks noGrp="1"/>
          </p:cNvSpPr>
          <p:nvPr>
            <p:ph idx="1"/>
          </p:nvPr>
        </p:nvSpPr>
        <p:spPr>
          <a:xfrm>
            <a:off x="251520" y="260648"/>
            <a:ext cx="2303800" cy="1584176"/>
          </a:xfrm>
        </p:spPr>
        <p:txBody>
          <a:bodyPr>
            <a:normAutofit fontScale="85000" lnSpcReduction="20000"/>
          </a:bodyPr>
          <a:lstStyle/>
          <a:p>
            <a:r>
              <a:rPr lang="nl-NL" sz="1400" dirty="0" err="1" smtClean="0">
                <a:solidFill>
                  <a:srgbClr val="0070C0"/>
                </a:solidFill>
              </a:rPr>
              <a:t>Self</a:t>
            </a:r>
            <a:r>
              <a:rPr lang="nl-NL" sz="1400" dirty="0" smtClean="0">
                <a:solidFill>
                  <a:srgbClr val="0070C0"/>
                </a:solidFill>
              </a:rPr>
              <a:t>:</a:t>
            </a:r>
          </a:p>
          <a:p>
            <a:r>
              <a:rPr lang="nl-NL" sz="1400" dirty="0" smtClean="0">
                <a:solidFill>
                  <a:srgbClr val="0070C0"/>
                </a:solidFill>
              </a:rPr>
              <a:t>Family:</a:t>
            </a:r>
            <a:endParaRPr lang="nl-NL" sz="1400" dirty="0" smtClean="0">
              <a:solidFill>
                <a:srgbClr val="0070C0"/>
              </a:solidFill>
            </a:endParaRPr>
          </a:p>
          <a:p>
            <a:r>
              <a:rPr lang="nl-NL" sz="1400" dirty="0" smtClean="0">
                <a:solidFill>
                  <a:srgbClr val="0070C0"/>
                </a:solidFill>
              </a:rPr>
              <a:t>Group</a:t>
            </a:r>
            <a:r>
              <a:rPr lang="nl-NL" sz="1400" dirty="0" smtClean="0">
                <a:solidFill>
                  <a:srgbClr val="0070C0"/>
                </a:solidFill>
              </a:rPr>
              <a:t>:</a:t>
            </a:r>
          </a:p>
          <a:p>
            <a:pPr lvl="0"/>
            <a:r>
              <a:rPr lang="nl-NL" sz="1400" dirty="0" smtClean="0">
                <a:solidFill>
                  <a:srgbClr val="0070C0"/>
                </a:solidFill>
              </a:rPr>
              <a:t>Manskind</a:t>
            </a:r>
            <a:r>
              <a:rPr lang="nl-NL" sz="1400" dirty="0" smtClean="0">
                <a:solidFill>
                  <a:srgbClr val="0070C0"/>
                </a:solidFill>
              </a:rPr>
              <a:t>:</a:t>
            </a:r>
          </a:p>
          <a:p>
            <a:pPr lvl="0"/>
            <a:r>
              <a:rPr lang="nl-NL" sz="1400" dirty="0" smtClean="0">
                <a:solidFill>
                  <a:srgbClr val="0070C0"/>
                </a:solidFill>
              </a:rPr>
              <a:t>All </a:t>
            </a:r>
            <a:r>
              <a:rPr lang="nl-NL" sz="1400" dirty="0" err="1" smtClean="0">
                <a:solidFill>
                  <a:srgbClr val="0070C0"/>
                </a:solidFill>
              </a:rPr>
              <a:t>life</a:t>
            </a:r>
            <a:r>
              <a:rPr lang="nl-NL" sz="1400" dirty="0" smtClean="0">
                <a:solidFill>
                  <a:srgbClr val="0070C0"/>
                </a:solidFill>
              </a:rPr>
              <a:t>:</a:t>
            </a:r>
            <a:endParaRPr lang="nl-NL" sz="1400" dirty="0" smtClean="0">
              <a:solidFill>
                <a:srgbClr val="0070C0"/>
              </a:solidFill>
            </a:endParaRPr>
          </a:p>
          <a:p>
            <a:pPr lvl="0"/>
            <a:r>
              <a:rPr lang="nl-NL" sz="1400" dirty="0" err="1" smtClean="0">
                <a:solidFill>
                  <a:srgbClr val="0070C0"/>
                </a:solidFill>
              </a:rPr>
              <a:t>Universe</a:t>
            </a:r>
            <a:r>
              <a:rPr lang="nl-NL" sz="1400" dirty="0" smtClean="0">
                <a:solidFill>
                  <a:srgbClr val="0070C0"/>
                </a:solidFill>
              </a:rPr>
              <a:t>:</a:t>
            </a:r>
            <a:endParaRPr lang="nl-NL" sz="1400" dirty="0" smtClean="0">
              <a:solidFill>
                <a:srgbClr val="0070C0"/>
              </a:solidFill>
            </a:endParaRPr>
          </a:p>
          <a:p>
            <a:pPr lvl="0"/>
            <a:r>
              <a:rPr lang="nl-NL" sz="1400" dirty="0" err="1" smtClean="0">
                <a:solidFill>
                  <a:srgbClr val="0070C0"/>
                </a:solidFill>
              </a:rPr>
              <a:t>Spirituality</a:t>
            </a:r>
            <a:r>
              <a:rPr lang="nl-NL" sz="1400" dirty="0" smtClean="0">
                <a:solidFill>
                  <a:srgbClr val="0070C0"/>
                </a:solidFill>
              </a:rPr>
              <a:t>:</a:t>
            </a:r>
            <a:endParaRPr lang="nl-NL" sz="1400" dirty="0" smtClean="0">
              <a:solidFill>
                <a:srgbClr val="0070C0"/>
              </a:solidFill>
            </a:endParaRPr>
          </a:p>
          <a:p>
            <a:pPr lvl="0"/>
            <a:r>
              <a:rPr lang="nl-NL" sz="1400" dirty="0" smtClean="0">
                <a:solidFill>
                  <a:srgbClr val="0070C0"/>
                </a:solidFill>
              </a:rPr>
              <a:t>All</a:t>
            </a:r>
            <a:r>
              <a:rPr lang="nl-NL" sz="1400" dirty="0" smtClean="0">
                <a:solidFill>
                  <a:srgbClr val="0070C0"/>
                </a:solidFill>
              </a:rPr>
              <a:t>:</a:t>
            </a:r>
            <a:endParaRPr lang="nl-NL" sz="1400" dirty="0" smtClean="0">
              <a:solidFill>
                <a:srgbClr val="0070C0"/>
              </a:solidFill>
            </a:endParaRPr>
          </a:p>
          <a:p>
            <a:endParaRPr lang="nl-NL" sz="1400" dirty="0">
              <a:solidFill>
                <a:srgbClr val="0070C0"/>
              </a:solidFill>
            </a:endParaRPr>
          </a:p>
          <a:p>
            <a:endParaRPr lang="nl-NL" sz="1400" dirty="0" smtClean="0">
              <a:solidFill>
                <a:srgbClr val="0070C0"/>
              </a:solidFill>
            </a:endParaRPr>
          </a:p>
          <a:p>
            <a:endParaRPr lang="nl-NL" sz="1400" dirty="0">
              <a:solidFill>
                <a:srgbClr val="0070C0"/>
              </a:solidFill>
            </a:endParaRPr>
          </a:p>
        </p:txBody>
      </p:sp>
      <p:sp>
        <p:nvSpPr>
          <p:cNvPr id="55" name="Tijdelijke aanduiding voor inhoud 2"/>
          <p:cNvSpPr txBox="1">
            <a:spLocks/>
          </p:cNvSpPr>
          <p:nvPr/>
        </p:nvSpPr>
        <p:spPr>
          <a:xfrm>
            <a:off x="7020272" y="188640"/>
            <a:ext cx="1872208" cy="177281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smtClean="0">
                <a:ln>
                  <a:noFill/>
                </a:ln>
                <a:solidFill>
                  <a:srgbClr val="0070C0"/>
                </a:solidFill>
                <a:effectLst/>
                <a:uLnTx/>
                <a:uFillTx/>
                <a:latin typeface="+mn-lt"/>
                <a:ea typeface="+mn-ea"/>
                <a:cs typeface="+mn-cs"/>
              </a:rPr>
              <a:t>Love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err="1" smtClean="0">
                <a:ln>
                  <a:noFill/>
                </a:ln>
                <a:solidFill>
                  <a:srgbClr val="0070C0"/>
                </a:solidFill>
                <a:effectLst/>
                <a:uLnTx/>
                <a:uFillTx/>
                <a:latin typeface="+mn-lt"/>
                <a:ea typeface="+mn-ea"/>
                <a:cs typeface="+mn-cs"/>
              </a:rPr>
              <a:t>Recognition</a:t>
            </a:r>
            <a:r>
              <a:rPr kumimoji="0" lang="nl-NL" sz="1400" b="0" i="0" u="none" strike="noStrike" kern="1200" cap="none" spc="0" normalizeH="0" baseline="0" noProof="0" dirty="0" smtClean="0">
                <a:ln>
                  <a:noFill/>
                </a:ln>
                <a:solidFill>
                  <a:srgbClr val="0070C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err="1" smtClean="0">
                <a:ln>
                  <a:noFill/>
                </a:ln>
                <a:solidFill>
                  <a:srgbClr val="0070C0"/>
                </a:solidFill>
                <a:effectLst/>
                <a:uLnTx/>
                <a:uFillTx/>
                <a:latin typeface="+mn-lt"/>
                <a:ea typeface="+mn-ea"/>
                <a:cs typeface="+mn-cs"/>
              </a:rPr>
              <a:t>Communication</a:t>
            </a:r>
            <a:endParaRPr kumimoji="0" lang="nl-NL" sz="1400" b="0" i="0" u="none" strike="noStrike" kern="1200" cap="none" spc="0" normalizeH="0" baseline="0" noProof="0" dirty="0" smtClean="0">
              <a:ln>
                <a:noFill/>
              </a:ln>
              <a:solidFill>
                <a:srgbClr val="0070C0"/>
              </a:solidFill>
              <a:effectLst/>
              <a:uLnTx/>
              <a:uFillTx/>
              <a:latin typeface="+mn-lt"/>
              <a:ea typeface="+mn-ea"/>
              <a:cs typeface="+mn-cs"/>
            </a:endParaRPr>
          </a:p>
          <a:p>
            <a:pPr marL="342900" indent="-342900">
              <a:spcBef>
                <a:spcPct val="20000"/>
              </a:spcBef>
              <a:buFont typeface="Arial" pitchFamily="34" charset="0"/>
              <a:buChar char="•"/>
            </a:pPr>
            <a:r>
              <a:rPr lang="nl-NL" sz="1400" dirty="0" err="1" smtClean="0">
                <a:solidFill>
                  <a:srgbClr val="0070C0"/>
                </a:solidFill>
              </a:rPr>
              <a:t>Affinity</a:t>
            </a:r>
            <a:r>
              <a:rPr lang="nl-NL" sz="1400" dirty="0" smtClean="0">
                <a:solidFill>
                  <a:srgbClr val="0070C0"/>
                </a:solidFill>
              </a:rPr>
              <a:t> </a:t>
            </a:r>
          </a:p>
          <a:p>
            <a:pPr marL="342900" indent="-342900">
              <a:spcBef>
                <a:spcPct val="20000"/>
              </a:spcBef>
              <a:buFont typeface="Arial" pitchFamily="34" charset="0"/>
              <a:buChar char="•"/>
            </a:pPr>
            <a:r>
              <a:rPr lang="nl-NL" sz="1400" dirty="0" err="1" smtClean="0">
                <a:solidFill>
                  <a:srgbClr val="0070C0"/>
                </a:solidFill>
              </a:rPr>
              <a:t>Supervision</a:t>
            </a:r>
            <a:r>
              <a:rPr lang="nl-NL" sz="1400" dirty="0" smtClean="0">
                <a:solidFill>
                  <a:srgbClr val="0070C0"/>
                </a:solidFill>
              </a:rPr>
              <a:t> </a:t>
            </a:r>
          </a:p>
          <a:p>
            <a:pPr marL="342900" indent="-342900">
              <a:spcBef>
                <a:spcPct val="20000"/>
              </a:spcBef>
              <a:buFont typeface="Arial" pitchFamily="34" charset="0"/>
              <a:buChar char="•"/>
            </a:pPr>
            <a:r>
              <a:rPr lang="nl-NL" sz="1400" dirty="0" err="1" smtClean="0">
                <a:solidFill>
                  <a:srgbClr val="0070C0"/>
                </a:solidFill>
              </a:rPr>
              <a:t>Responsibility</a:t>
            </a:r>
            <a:r>
              <a:rPr kumimoji="0" lang="nl-NL" sz="1400" b="0" i="0" u="none" strike="noStrike" kern="1200" cap="none" spc="0" normalizeH="0" baseline="0" noProof="0" dirty="0" smtClean="0">
                <a:ln>
                  <a:noFill/>
                </a:ln>
                <a:solidFill>
                  <a:srgbClr val="0070C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14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alestinemonitor.org/spip/IMG/arton1157.jpg"/>
          <p:cNvPicPr>
            <a:picLocks noChangeAspect="1" noChangeArrowheads="1"/>
          </p:cNvPicPr>
          <p:nvPr/>
        </p:nvPicPr>
        <p:blipFill>
          <a:blip r:embed="rId2" cstate="print"/>
          <a:srcRect/>
          <a:stretch>
            <a:fillRect/>
          </a:stretch>
        </p:blipFill>
        <p:spPr bwMode="auto">
          <a:xfrm>
            <a:off x="-135966" y="-136526"/>
            <a:ext cx="9316478" cy="6994525"/>
          </a:xfrm>
          <a:prstGeom prst="rect">
            <a:avLst/>
          </a:prstGeom>
          <a:noFill/>
        </p:spPr>
      </p:pic>
      <p:sp>
        <p:nvSpPr>
          <p:cNvPr id="2" name="Titel 1"/>
          <p:cNvSpPr>
            <a:spLocks noGrp="1"/>
          </p:cNvSpPr>
          <p:nvPr>
            <p:ph type="title"/>
          </p:nvPr>
        </p:nvSpPr>
        <p:spPr/>
        <p:txBody>
          <a:bodyPr/>
          <a:lstStyle/>
          <a:p>
            <a:r>
              <a:rPr lang="nl-NL" dirty="0" smtClean="0">
                <a:solidFill>
                  <a:schemeClr val="bg1"/>
                </a:solidFill>
              </a:rPr>
              <a:t>Beheer</a:t>
            </a:r>
            <a:endParaRPr lang="nl-NL" dirty="0">
              <a:solidFill>
                <a:schemeClr val="bg1"/>
              </a:solidFill>
            </a:endParaRPr>
          </a:p>
        </p:txBody>
      </p:sp>
      <p:grpSp>
        <p:nvGrpSpPr>
          <p:cNvPr id="4" name="Groep 32"/>
          <p:cNvGrpSpPr/>
          <p:nvPr/>
        </p:nvGrpSpPr>
        <p:grpSpPr>
          <a:xfrm>
            <a:off x="2160000" y="1978040"/>
            <a:ext cx="4685262" cy="3395176"/>
            <a:chOff x="2160000" y="1978040"/>
            <a:chExt cx="4685262" cy="3395176"/>
          </a:xfrm>
        </p:grpSpPr>
        <p:grpSp>
          <p:nvGrpSpPr>
            <p:cNvPr id="5" name="Groep 7"/>
            <p:cNvGrpSpPr/>
            <p:nvPr/>
          </p:nvGrpSpPr>
          <p:grpSpPr>
            <a:xfrm>
              <a:off x="2160000" y="1978040"/>
              <a:ext cx="4685262" cy="370840"/>
              <a:chOff x="230825" y="5085184"/>
              <a:chExt cx="8354667" cy="370840"/>
            </a:xfrm>
          </p:grpSpPr>
          <p:sp>
            <p:nvSpPr>
              <p:cNvPr id="9" name="Rechthoek 8"/>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0"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6" name="Groep 10"/>
            <p:cNvGrpSpPr/>
            <p:nvPr/>
          </p:nvGrpSpPr>
          <p:grpSpPr>
            <a:xfrm>
              <a:off x="2160000" y="2410088"/>
              <a:ext cx="4685262" cy="370840"/>
              <a:chOff x="230825" y="5085184"/>
              <a:chExt cx="8354667" cy="370840"/>
            </a:xfrm>
          </p:grpSpPr>
          <p:sp>
            <p:nvSpPr>
              <p:cNvPr id="12" name="Rechthoek 11"/>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3"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7" name="Groep 13"/>
            <p:cNvGrpSpPr/>
            <p:nvPr/>
          </p:nvGrpSpPr>
          <p:grpSpPr>
            <a:xfrm>
              <a:off x="2160000" y="2842136"/>
              <a:ext cx="4685262" cy="370840"/>
              <a:chOff x="230825" y="5085184"/>
              <a:chExt cx="8354667" cy="370840"/>
            </a:xfrm>
          </p:grpSpPr>
          <p:sp>
            <p:nvSpPr>
              <p:cNvPr id="15" name="Rechthoek 14"/>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6"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8" name="Groep 16"/>
            <p:cNvGrpSpPr/>
            <p:nvPr/>
          </p:nvGrpSpPr>
          <p:grpSpPr>
            <a:xfrm>
              <a:off x="2160000" y="3274184"/>
              <a:ext cx="4685262" cy="370840"/>
              <a:chOff x="230825" y="5085184"/>
              <a:chExt cx="8354667" cy="370840"/>
            </a:xfrm>
          </p:grpSpPr>
          <p:sp>
            <p:nvSpPr>
              <p:cNvPr id="18" name="Rechthoek 17"/>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9"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1" name="Groep 19"/>
            <p:cNvGrpSpPr/>
            <p:nvPr/>
          </p:nvGrpSpPr>
          <p:grpSpPr>
            <a:xfrm>
              <a:off x="2160000" y="3706232"/>
              <a:ext cx="4685262" cy="370840"/>
              <a:chOff x="230825" y="5085184"/>
              <a:chExt cx="8354667" cy="370840"/>
            </a:xfrm>
          </p:grpSpPr>
          <p:sp>
            <p:nvSpPr>
              <p:cNvPr id="21" name="Rechthoek 20"/>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2"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4" name="Groep 22"/>
            <p:cNvGrpSpPr/>
            <p:nvPr/>
          </p:nvGrpSpPr>
          <p:grpSpPr>
            <a:xfrm>
              <a:off x="2160000" y="4138280"/>
              <a:ext cx="4685262" cy="370840"/>
              <a:chOff x="230825" y="5085184"/>
              <a:chExt cx="8354667" cy="370840"/>
            </a:xfrm>
          </p:grpSpPr>
          <p:sp>
            <p:nvSpPr>
              <p:cNvPr id="24" name="Rechthoek 23"/>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5"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7" name="Groep 25"/>
            <p:cNvGrpSpPr/>
            <p:nvPr/>
          </p:nvGrpSpPr>
          <p:grpSpPr>
            <a:xfrm>
              <a:off x="2160000" y="4570328"/>
              <a:ext cx="4685262" cy="370840"/>
              <a:chOff x="230825" y="5085184"/>
              <a:chExt cx="8354667" cy="370840"/>
            </a:xfrm>
          </p:grpSpPr>
          <p:sp>
            <p:nvSpPr>
              <p:cNvPr id="27" name="Rechthoek 26"/>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8"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20" name="Groep 28"/>
            <p:cNvGrpSpPr/>
            <p:nvPr/>
          </p:nvGrpSpPr>
          <p:grpSpPr>
            <a:xfrm>
              <a:off x="2160000" y="5002376"/>
              <a:ext cx="4685262" cy="370840"/>
              <a:chOff x="230825" y="5085184"/>
              <a:chExt cx="8354667" cy="370840"/>
            </a:xfrm>
          </p:grpSpPr>
          <p:sp>
            <p:nvSpPr>
              <p:cNvPr id="30" name="Rechthoek 29"/>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31"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sp>
        <p:nvSpPr>
          <p:cNvPr id="36" name="Rechthoek 35"/>
          <p:cNvSpPr/>
          <p:nvPr/>
        </p:nvSpPr>
        <p:spPr>
          <a:xfrm>
            <a:off x="2376000" y="1988840"/>
            <a:ext cx="4356000" cy="3384376"/>
          </a:xfrm>
          <a:prstGeom prst="rect">
            <a:avLst/>
          </a:prstGeom>
          <a:solidFill>
            <a:srgbClr val="4F81B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Afgeronde rechthoek 36"/>
          <p:cNvSpPr/>
          <p:nvPr/>
        </p:nvSpPr>
        <p:spPr>
          <a:xfrm>
            <a:off x="2952000" y="1988840"/>
            <a:ext cx="756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Afgeronde rechthoek 37"/>
          <p:cNvSpPr/>
          <p:nvPr/>
        </p:nvSpPr>
        <p:spPr>
          <a:xfrm>
            <a:off x="3743992" y="2412000"/>
            <a:ext cx="756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Afgeronde rechthoek 38"/>
          <p:cNvSpPr/>
          <p:nvPr/>
        </p:nvSpPr>
        <p:spPr>
          <a:xfrm>
            <a:off x="4499992" y="2852936"/>
            <a:ext cx="792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Afgeronde rechthoek 39"/>
          <p:cNvSpPr/>
          <p:nvPr/>
        </p:nvSpPr>
        <p:spPr>
          <a:xfrm>
            <a:off x="3707904" y="3284984"/>
            <a:ext cx="792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Afgeronde rechthoek 40"/>
          <p:cNvSpPr/>
          <p:nvPr/>
        </p:nvSpPr>
        <p:spPr>
          <a:xfrm>
            <a:off x="2951904" y="3717032"/>
            <a:ext cx="756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Afgeronde rechthoek 41"/>
          <p:cNvSpPr/>
          <p:nvPr/>
        </p:nvSpPr>
        <p:spPr>
          <a:xfrm>
            <a:off x="5292080" y="4149080"/>
            <a:ext cx="774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Afgeronde rechthoek 42"/>
          <p:cNvSpPr/>
          <p:nvPr/>
        </p:nvSpPr>
        <p:spPr>
          <a:xfrm>
            <a:off x="4499992" y="4581128"/>
            <a:ext cx="792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Afgeronde rechthoek 43"/>
          <p:cNvSpPr/>
          <p:nvPr/>
        </p:nvSpPr>
        <p:spPr>
          <a:xfrm>
            <a:off x="5292080" y="5013176"/>
            <a:ext cx="7776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Tijdelijke aanduiding voor inhoud 2"/>
          <p:cNvSpPr txBox="1">
            <a:spLocks/>
          </p:cNvSpPr>
          <p:nvPr/>
        </p:nvSpPr>
        <p:spPr>
          <a:xfrm>
            <a:off x="2267744" y="1908001"/>
            <a:ext cx="4608512" cy="3537224"/>
          </a:xfrm>
          <a:prstGeom prst="rect">
            <a:avLst/>
          </a:prstGeom>
        </p:spPr>
        <p:txBody>
          <a:bodyPr vert="horz" lIns="91440" tIns="45720" rIns="91440" bIns="45720" rtlCol="0">
            <a:normAutofit/>
          </a:bodyPr>
          <a:lstStyle/>
          <a:p>
            <a:pPr marL="342900" indent="-342900" algn="ctr">
              <a:spcBef>
                <a:spcPct val="20000"/>
              </a:spcBef>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Wijsheidswolk, behoefte, deling</a:t>
            </a:r>
            <a:endPar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Monitoring, normering, training</a:t>
            </a:r>
          </a:p>
          <a:p>
            <a:pPr marL="342900" lvl="0" indent="-342900" algn="ctr">
              <a:spcBef>
                <a:spcPct val="20000"/>
              </a:spcBef>
              <a:defRPr/>
            </a:pPr>
            <a:r>
              <a:rPr lang="nl-NL" sz="240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Kadering, behoeften,  sturing</a:t>
            </a:r>
          </a:p>
          <a:p>
            <a:pPr marL="342900" lvl="0" indent="-342900" algn="ctr">
              <a:spcBef>
                <a:spcPct val="20000"/>
              </a:spcBef>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Matching, overleg, verdeling</a:t>
            </a:r>
            <a:endPar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endParaRPr>
          </a:p>
          <a:p>
            <a:pPr marL="342900" lvl="0" indent="-342900" algn="ctr">
              <a:spcBef>
                <a:spcPct val="20000"/>
              </a:spcBef>
              <a:defRPr/>
            </a:pPr>
            <a:r>
              <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rPr>
              <a:t>Monitoring, </a:t>
            </a: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overleg, projecten</a:t>
            </a: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lvl="0" indent="-342900" algn="ctr">
              <a:spcBef>
                <a:spcPct val="20000"/>
              </a:spcBef>
              <a:defRPr/>
            </a:pPr>
            <a:r>
              <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rPr>
              <a:t>Monitoring, </a:t>
            </a: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rapportage, projecten</a:t>
            </a: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sym typeface="Wingdings" pitchFamily="2" charset="2"/>
            </a:endParaRPr>
          </a:p>
          <a:p>
            <a:pPr marL="342900" lvl="0" indent="-342900" algn="ctr">
              <a:spcBef>
                <a:spcPct val="20000"/>
              </a:spcBef>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Monitoring, </a:t>
            </a:r>
            <a:r>
              <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rapportage, projecten</a:t>
            </a: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lvl="0" indent="-342900" algn="ctr">
              <a:spcBef>
                <a:spcPct val="20000"/>
              </a:spcBef>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Monitoring, </a:t>
            </a:r>
            <a:r>
              <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rapportage, projecten</a:t>
            </a: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7" name="Afgeronde rechthoek 46"/>
          <p:cNvSpPr/>
          <p:nvPr/>
        </p:nvSpPr>
        <p:spPr>
          <a:xfrm>
            <a:off x="179512" y="3717032"/>
            <a:ext cx="8784976" cy="1656184"/>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Afgeronde rechthoek 47"/>
          <p:cNvSpPr/>
          <p:nvPr/>
        </p:nvSpPr>
        <p:spPr>
          <a:xfrm>
            <a:off x="179512" y="1988840"/>
            <a:ext cx="8784976" cy="1656184"/>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9" name="Groep 48"/>
          <p:cNvGrpSpPr/>
          <p:nvPr/>
        </p:nvGrpSpPr>
        <p:grpSpPr>
          <a:xfrm>
            <a:off x="251520" y="1936173"/>
            <a:ext cx="8712968" cy="3725075"/>
            <a:chOff x="251520" y="1936173"/>
            <a:chExt cx="8712968" cy="3725075"/>
          </a:xfrm>
        </p:grpSpPr>
        <p:sp>
          <p:nvSpPr>
            <p:cNvPr id="50" name="Tijdelijke aanduiding voor inhoud 2"/>
            <p:cNvSpPr txBox="1">
              <a:spLocks/>
            </p:cNvSpPr>
            <p:nvPr/>
          </p:nvSpPr>
          <p:spPr>
            <a:xfrm>
              <a:off x="251520" y="1936173"/>
              <a:ext cx="1872208" cy="3725075"/>
            </a:xfrm>
            <a:prstGeom prst="rect">
              <a:avLst/>
            </a:prstGeom>
          </p:spPr>
          <p:txBody>
            <a:bodyPr vert="horz" lIns="91440" tIns="45720" rIns="91440" bIns="45720" rtlCol="0">
              <a:noAutofit/>
            </a:bodyPr>
            <a:lstStyle/>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Ignore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Impotence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Illness</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Lack</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Suppression</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Rape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Poverty</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War </a:t>
              </a:r>
              <a:endParaRPr kumimoji="0" lang="nl-NL" sz="2400" b="1" i="0" u="none" strike="noStrike" kern="120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lgn="r">
                <a:spcBef>
                  <a:spcPct val="20000"/>
                </a:spcBef>
              </a:pPr>
              <a:endParaRPr kumimoji="0" lang="nl-NL" sz="2400" b="1" i="0" u="none" strike="noStrike" kern="120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p:txBody>
        </p:sp>
        <p:sp>
          <p:nvSpPr>
            <p:cNvPr id="51" name="Tijdelijke aanduiding voor inhoud 2"/>
            <p:cNvSpPr txBox="1">
              <a:spLocks/>
            </p:cNvSpPr>
            <p:nvPr/>
          </p:nvSpPr>
          <p:spPr>
            <a:xfrm>
              <a:off x="6804248" y="1936173"/>
              <a:ext cx="2160240" cy="3725075"/>
            </a:xfrm>
            <a:prstGeom prst="rect">
              <a:avLst/>
            </a:prstGeom>
          </p:spPr>
          <p:txBody>
            <a:bodyPr vert="horz" lIns="91440" tIns="45720" rIns="91440" bIns="45720" rtlCol="0">
              <a:normAutofit/>
            </a:bodyPr>
            <a:lstStyle/>
            <a:p>
              <a:pPr marL="34290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Recognition</a:t>
              </a:r>
              <a:endParaRPr lang="nl-NL" sz="2400" b="1" dirty="0">
                <a:ln w="18000">
                  <a:solidFill>
                    <a:srgbClr val="7030A0"/>
                  </a:solidFill>
                  <a:prstDash val="solid"/>
                  <a:miter lim="800000"/>
                </a:ln>
                <a:solidFill>
                  <a:schemeClr val="bg1"/>
                </a:solidFill>
                <a:effectLst>
                  <a:outerShdw blurRad="25500" dist="23000" dir="7020000" algn="tl">
                    <a:srgbClr val="000000">
                      <a:alpha val="50000"/>
                    </a:srgbClr>
                  </a:outerShdw>
                </a:effectLs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normalizeH="0" baseline="0" noProof="0"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Competition</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spcBef>
                  <a:spcPct val="20000"/>
                </a:spcBef>
                <a:defRPr/>
              </a:pPr>
              <a:r>
                <a:rPr lang="nl-NL" sz="2400" b="1"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sym typeface="Wingdings" pitchFamily="2" charset="2"/>
                </a:rPr>
                <a:t>Health</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sym typeface="Wingdings" pitchFamily="2" charset="2"/>
              </a:endParaRPr>
            </a:p>
            <a:p>
              <a:pPr marL="34290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Abundance</a:t>
              </a:r>
              <a:endParaRPr lang="nl-NL" sz="2400" b="1" dirty="0">
                <a:ln w="18000">
                  <a:solidFill>
                    <a:srgbClr val="7030A0"/>
                  </a:solidFill>
                  <a:prstDash val="solid"/>
                  <a:miter lim="800000"/>
                </a:ln>
                <a:solidFill>
                  <a:schemeClr val="bg1"/>
                </a:solidFill>
                <a:effectLst>
                  <a:outerShdw blurRad="25500" dist="23000" dir="7020000" algn="tl">
                    <a:srgbClr val="000000">
                      <a:alpha val="50000"/>
                    </a:srgbClr>
                  </a:outerShdw>
                </a:effectLst>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normalizeH="0" baseline="0" noProof="0"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Success</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Peac</a:t>
              </a: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e</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Freedom</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rPr>
                <a:t>Service</a:t>
              </a:r>
              <a:r>
                <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 </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p:txBody>
        </p:sp>
      </p:grpSp>
      <p:sp>
        <p:nvSpPr>
          <p:cNvPr id="53" name="Tijdelijke aanduiding voor inhoud 2"/>
          <p:cNvSpPr>
            <a:spLocks noGrp="1"/>
          </p:cNvSpPr>
          <p:nvPr>
            <p:ph idx="1"/>
          </p:nvPr>
        </p:nvSpPr>
        <p:spPr>
          <a:xfrm>
            <a:off x="251520" y="260648"/>
            <a:ext cx="2303800" cy="1584176"/>
          </a:xfrm>
        </p:spPr>
        <p:txBody>
          <a:bodyPr>
            <a:normAutofit fontScale="85000" lnSpcReduction="20000"/>
          </a:bodyPr>
          <a:lstStyle/>
          <a:p>
            <a:r>
              <a:rPr lang="nl-NL" sz="1400" dirty="0" err="1" smtClean="0">
                <a:solidFill>
                  <a:schemeClr val="bg1"/>
                </a:solidFill>
              </a:rPr>
              <a:t>Self</a:t>
            </a:r>
            <a:r>
              <a:rPr lang="nl-NL" sz="1400" dirty="0" smtClean="0">
                <a:solidFill>
                  <a:schemeClr val="bg1"/>
                </a:solidFill>
              </a:rPr>
              <a:t>:</a:t>
            </a:r>
          </a:p>
          <a:p>
            <a:r>
              <a:rPr lang="nl-NL" sz="1400" dirty="0" smtClean="0">
                <a:solidFill>
                  <a:schemeClr val="bg1"/>
                </a:solidFill>
              </a:rPr>
              <a:t>Family:</a:t>
            </a:r>
            <a:endParaRPr lang="nl-NL" sz="1400" dirty="0" smtClean="0">
              <a:solidFill>
                <a:schemeClr val="bg1"/>
              </a:solidFill>
            </a:endParaRPr>
          </a:p>
          <a:p>
            <a:r>
              <a:rPr lang="nl-NL" sz="1400" dirty="0" smtClean="0">
                <a:solidFill>
                  <a:schemeClr val="bg1"/>
                </a:solidFill>
              </a:rPr>
              <a:t>Group</a:t>
            </a:r>
            <a:r>
              <a:rPr lang="nl-NL" sz="1400" dirty="0" smtClean="0">
                <a:solidFill>
                  <a:schemeClr val="bg1"/>
                </a:solidFill>
              </a:rPr>
              <a:t>:</a:t>
            </a:r>
          </a:p>
          <a:p>
            <a:pPr lvl="0"/>
            <a:r>
              <a:rPr lang="nl-NL" sz="1400" dirty="0" smtClean="0">
                <a:solidFill>
                  <a:schemeClr val="bg1"/>
                </a:solidFill>
              </a:rPr>
              <a:t>Manskind</a:t>
            </a:r>
            <a:r>
              <a:rPr lang="nl-NL" sz="1400" dirty="0" smtClean="0">
                <a:solidFill>
                  <a:schemeClr val="bg1"/>
                </a:solidFill>
              </a:rPr>
              <a:t>:</a:t>
            </a:r>
          </a:p>
          <a:p>
            <a:pPr lvl="0"/>
            <a:r>
              <a:rPr lang="nl-NL" sz="1400" dirty="0" smtClean="0">
                <a:solidFill>
                  <a:schemeClr val="bg1"/>
                </a:solidFill>
              </a:rPr>
              <a:t>All </a:t>
            </a:r>
            <a:r>
              <a:rPr lang="nl-NL" sz="1400" dirty="0" err="1" smtClean="0">
                <a:solidFill>
                  <a:schemeClr val="bg1"/>
                </a:solidFill>
              </a:rPr>
              <a:t>life</a:t>
            </a:r>
            <a:r>
              <a:rPr lang="nl-NL" sz="1400" dirty="0" smtClean="0">
                <a:solidFill>
                  <a:schemeClr val="bg1"/>
                </a:solidFill>
              </a:rPr>
              <a:t>:</a:t>
            </a:r>
            <a:endParaRPr lang="nl-NL" sz="1400" dirty="0" smtClean="0">
              <a:solidFill>
                <a:schemeClr val="bg1"/>
              </a:solidFill>
            </a:endParaRPr>
          </a:p>
          <a:p>
            <a:pPr lvl="0"/>
            <a:r>
              <a:rPr lang="nl-NL" sz="1400" dirty="0" err="1" smtClean="0">
                <a:solidFill>
                  <a:schemeClr val="bg1"/>
                </a:solidFill>
              </a:rPr>
              <a:t>Universe</a:t>
            </a:r>
            <a:r>
              <a:rPr lang="nl-NL" sz="1400" dirty="0" smtClean="0">
                <a:solidFill>
                  <a:schemeClr val="bg1"/>
                </a:solidFill>
              </a:rPr>
              <a:t>:</a:t>
            </a:r>
            <a:endParaRPr lang="nl-NL" sz="1400" dirty="0" smtClean="0">
              <a:solidFill>
                <a:schemeClr val="bg1"/>
              </a:solidFill>
            </a:endParaRPr>
          </a:p>
          <a:p>
            <a:pPr lvl="0"/>
            <a:r>
              <a:rPr lang="nl-NL" sz="1400" dirty="0" err="1" smtClean="0">
                <a:solidFill>
                  <a:schemeClr val="bg1"/>
                </a:solidFill>
              </a:rPr>
              <a:t>Spirituality</a:t>
            </a:r>
            <a:r>
              <a:rPr lang="nl-NL" sz="1400" dirty="0" smtClean="0">
                <a:solidFill>
                  <a:schemeClr val="bg1"/>
                </a:solidFill>
              </a:rPr>
              <a:t>:</a:t>
            </a:r>
            <a:endParaRPr lang="nl-NL" sz="1400" dirty="0" smtClean="0">
              <a:solidFill>
                <a:schemeClr val="bg1"/>
              </a:solidFill>
            </a:endParaRPr>
          </a:p>
          <a:p>
            <a:pPr lvl="0"/>
            <a:r>
              <a:rPr lang="nl-NL" sz="1400" dirty="0" smtClean="0">
                <a:solidFill>
                  <a:schemeClr val="bg1"/>
                </a:solidFill>
              </a:rPr>
              <a:t>All</a:t>
            </a:r>
            <a:r>
              <a:rPr lang="nl-NL" sz="1400" dirty="0" smtClean="0">
                <a:solidFill>
                  <a:schemeClr val="bg1"/>
                </a:solidFill>
              </a:rPr>
              <a:t>:</a:t>
            </a:r>
            <a:endParaRPr lang="nl-NL" sz="1400" dirty="0" smtClean="0">
              <a:solidFill>
                <a:schemeClr val="bg1"/>
              </a:solidFill>
            </a:endParaRPr>
          </a:p>
          <a:p>
            <a:endParaRPr lang="nl-NL" sz="1400" dirty="0">
              <a:solidFill>
                <a:schemeClr val="bg1"/>
              </a:solidFill>
            </a:endParaRPr>
          </a:p>
          <a:p>
            <a:endParaRPr lang="nl-NL" sz="1400" dirty="0" smtClean="0">
              <a:solidFill>
                <a:schemeClr val="bg1"/>
              </a:solidFill>
            </a:endParaRPr>
          </a:p>
          <a:p>
            <a:endParaRPr lang="nl-NL" sz="1400" dirty="0">
              <a:solidFill>
                <a:schemeClr val="bg1"/>
              </a:solidFill>
            </a:endParaRPr>
          </a:p>
        </p:txBody>
      </p:sp>
      <p:sp>
        <p:nvSpPr>
          <p:cNvPr id="54" name="Tijdelijke aanduiding voor inhoud 2"/>
          <p:cNvSpPr txBox="1">
            <a:spLocks/>
          </p:cNvSpPr>
          <p:nvPr/>
        </p:nvSpPr>
        <p:spPr>
          <a:xfrm>
            <a:off x="7020272" y="188640"/>
            <a:ext cx="1872208" cy="177281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smtClean="0">
                <a:ln>
                  <a:noFill/>
                </a:ln>
                <a:solidFill>
                  <a:schemeClr val="bg1"/>
                </a:solidFill>
                <a:effectLst/>
                <a:uLnTx/>
                <a:uFillTx/>
                <a:latin typeface="+mn-lt"/>
                <a:ea typeface="+mn-ea"/>
                <a:cs typeface="+mn-cs"/>
              </a:rPr>
              <a:t>Love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err="1" smtClean="0">
                <a:ln>
                  <a:noFill/>
                </a:ln>
                <a:solidFill>
                  <a:schemeClr val="bg1"/>
                </a:solidFill>
                <a:effectLst/>
                <a:uLnTx/>
                <a:uFillTx/>
                <a:latin typeface="+mn-lt"/>
                <a:ea typeface="+mn-ea"/>
                <a:cs typeface="+mn-cs"/>
              </a:rPr>
              <a:t>Recognition</a:t>
            </a:r>
            <a:r>
              <a:rPr kumimoji="0" lang="nl-NL" sz="1400" b="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err="1" smtClean="0">
                <a:ln>
                  <a:noFill/>
                </a:ln>
                <a:solidFill>
                  <a:schemeClr val="bg1"/>
                </a:solidFill>
                <a:effectLst/>
                <a:uLnTx/>
                <a:uFillTx/>
                <a:latin typeface="+mn-lt"/>
                <a:ea typeface="+mn-ea"/>
                <a:cs typeface="+mn-cs"/>
              </a:rPr>
              <a:t>Communication</a:t>
            </a:r>
            <a:endParaRPr kumimoji="0" lang="nl-NL" sz="1400" b="0" i="0" u="none" strike="noStrike" kern="1200" cap="none" spc="0" normalizeH="0" baseline="0" noProof="0" dirty="0" smtClean="0">
              <a:ln>
                <a:noFill/>
              </a:ln>
              <a:solidFill>
                <a:schemeClr val="bg1"/>
              </a:solidFill>
              <a:effectLst/>
              <a:uLnTx/>
              <a:uFillTx/>
              <a:latin typeface="+mn-lt"/>
              <a:ea typeface="+mn-ea"/>
              <a:cs typeface="+mn-cs"/>
            </a:endParaRPr>
          </a:p>
          <a:p>
            <a:pPr marL="342900" indent="-342900">
              <a:spcBef>
                <a:spcPct val="20000"/>
              </a:spcBef>
              <a:buFont typeface="Arial" pitchFamily="34" charset="0"/>
              <a:buChar char="•"/>
            </a:pPr>
            <a:r>
              <a:rPr lang="nl-NL" sz="1400" dirty="0" err="1" smtClean="0">
                <a:solidFill>
                  <a:schemeClr val="bg1"/>
                </a:solidFill>
              </a:rPr>
              <a:t>Affinity</a:t>
            </a:r>
            <a:r>
              <a:rPr lang="nl-NL" sz="1400" dirty="0" smtClean="0">
                <a:solidFill>
                  <a:schemeClr val="bg1"/>
                </a:solidFill>
              </a:rPr>
              <a:t> </a:t>
            </a:r>
          </a:p>
          <a:p>
            <a:pPr marL="342900" indent="-342900">
              <a:spcBef>
                <a:spcPct val="20000"/>
              </a:spcBef>
              <a:buFont typeface="Arial" pitchFamily="34" charset="0"/>
              <a:buChar char="•"/>
            </a:pPr>
            <a:r>
              <a:rPr lang="nl-NL" sz="1400" dirty="0" err="1" smtClean="0">
                <a:solidFill>
                  <a:schemeClr val="bg1"/>
                </a:solidFill>
              </a:rPr>
              <a:t>Supervision</a:t>
            </a:r>
            <a:r>
              <a:rPr lang="nl-NL" sz="1400" dirty="0" smtClean="0">
                <a:solidFill>
                  <a:schemeClr val="bg1"/>
                </a:solidFill>
              </a:rPr>
              <a:t> </a:t>
            </a:r>
          </a:p>
          <a:p>
            <a:pPr marL="342900" indent="-342900">
              <a:spcBef>
                <a:spcPct val="20000"/>
              </a:spcBef>
              <a:buFont typeface="Arial" pitchFamily="34" charset="0"/>
              <a:buChar char="•"/>
            </a:pPr>
            <a:r>
              <a:rPr lang="nl-NL" sz="1400" dirty="0" err="1" smtClean="0">
                <a:solidFill>
                  <a:schemeClr val="bg1"/>
                </a:solidFill>
              </a:rPr>
              <a:t>Responsibility</a:t>
            </a:r>
            <a:r>
              <a:rPr kumimoji="0" lang="nl-NL" sz="1400" b="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srcRect/>
          <a:stretch>
            <a:fillRect/>
          </a:stretch>
        </p:blipFill>
        <p:spPr bwMode="auto">
          <a:xfrm>
            <a:off x="0" y="-2"/>
            <a:ext cx="9131999" cy="6855904"/>
          </a:xfrm>
          <a:prstGeom prst="rect">
            <a:avLst/>
          </a:prstGeom>
          <a:noFill/>
          <a:ln w="9525">
            <a:noFill/>
            <a:miter lim="800000"/>
            <a:headEnd/>
            <a:tailEnd/>
          </a:ln>
        </p:spPr>
      </p:pic>
      <p:sp>
        <p:nvSpPr>
          <p:cNvPr id="3" name="Tijdelijke aanduiding voor inhoud 2"/>
          <p:cNvSpPr>
            <a:spLocks noGrp="1"/>
          </p:cNvSpPr>
          <p:nvPr>
            <p:ph idx="1"/>
          </p:nvPr>
        </p:nvSpPr>
        <p:spPr/>
        <p:txBody>
          <a:bodyPr>
            <a:normAutofit lnSpcReduction="10000"/>
          </a:bodyPr>
          <a:lstStyle/>
          <a:p>
            <a:pPr>
              <a:buNone/>
            </a:pPr>
            <a:r>
              <a:rPr lang="en-US" dirty="0" smtClean="0">
                <a:solidFill>
                  <a:schemeClr val="bg1"/>
                </a:solidFill>
              </a:rPr>
              <a:t>This community unions people all over the world to create the next step in society building, conscious development, and global evolution: </a:t>
            </a:r>
          </a:p>
          <a:p>
            <a:pPr>
              <a:buNone/>
            </a:pPr>
            <a:r>
              <a:rPr lang="en-US" dirty="0" smtClean="0">
                <a:solidFill>
                  <a:schemeClr val="bg1"/>
                </a:solidFill>
              </a:rPr>
              <a:t>When we create common habitat, we will have the fundament for competition-less life time and has insurance for sustainability, peace, and good living.</a:t>
            </a:r>
            <a:br>
              <a:rPr lang="en-US" dirty="0" smtClean="0">
                <a:solidFill>
                  <a:schemeClr val="bg1"/>
                </a:solidFill>
              </a:rPr>
            </a:br>
            <a:endParaRPr lang="nl-NL" dirty="0">
              <a:solidFill>
                <a:schemeClr val="bg1"/>
              </a:solidFill>
            </a:endParaRPr>
          </a:p>
        </p:txBody>
      </p:sp>
      <p:sp>
        <p:nvSpPr>
          <p:cNvPr id="4" name="Titel 1"/>
          <p:cNvSpPr>
            <a:spLocks noGrp="1"/>
          </p:cNvSpPr>
          <p:nvPr>
            <p:ph type="title"/>
          </p:nvPr>
        </p:nvSpPr>
        <p:spPr>
          <a:xfrm>
            <a:off x="457200" y="274638"/>
            <a:ext cx="8229600" cy="1143000"/>
          </a:xfrm>
        </p:spPr>
        <p:txBody>
          <a:bodyPr>
            <a:normAutofit fontScale="90000"/>
          </a:bodyPr>
          <a:lstStyle/>
          <a:p>
            <a:r>
              <a:rPr lang="en-US" b="1" dirty="0" smtClean="0">
                <a:solidFill>
                  <a:schemeClr val="tx2">
                    <a:lumMod val="20000"/>
                    <a:lumOff val="80000"/>
                  </a:schemeClr>
                </a:solidFill>
              </a:rPr>
              <a:t>Global Human Commons</a:t>
            </a:r>
            <a:r>
              <a:rPr lang="en-US" b="1" dirty="0">
                <a:solidFill>
                  <a:schemeClr val="tx2">
                    <a:lumMod val="20000"/>
                    <a:lumOff val="80000"/>
                  </a:schemeClr>
                </a:solidFill>
              </a:rPr>
              <a:t> </a:t>
            </a:r>
            <a:br>
              <a:rPr lang="en-US" b="1" dirty="0">
                <a:solidFill>
                  <a:schemeClr val="tx2">
                    <a:lumMod val="20000"/>
                    <a:lumOff val="80000"/>
                  </a:schemeClr>
                </a:solidFill>
              </a:rPr>
            </a:br>
            <a:r>
              <a:rPr lang="en-US" sz="2700" b="1" dirty="0">
                <a:solidFill>
                  <a:srgbClr val="FFC000"/>
                </a:solidFill>
              </a:rPr>
              <a:t>What about us</a:t>
            </a:r>
            <a:r>
              <a:rPr lang="en-US" sz="2700" b="1" dirty="0" smtClean="0">
                <a:solidFill>
                  <a:srgbClr val="FFC000"/>
                </a:solidFill>
              </a:rPr>
              <a:t>?</a:t>
            </a:r>
            <a:endParaRPr lang="nl-NL" dirty="0">
              <a:solidFill>
                <a:srgbClr val="FFC000"/>
              </a:solidFill>
            </a:endParaRPr>
          </a:p>
        </p:txBody>
      </p:sp>
      <p:pic>
        <p:nvPicPr>
          <p:cNvPr id="5" name="Picture 2" descr="GHC"/>
          <p:cNvPicPr>
            <a:picLocks noChangeAspect="1" noChangeArrowheads="1"/>
          </p:cNvPicPr>
          <p:nvPr/>
        </p:nvPicPr>
        <p:blipFill>
          <a:blip r:embed="rId3" cstate="print"/>
          <a:srcRect/>
          <a:stretch>
            <a:fillRect/>
          </a:stretch>
        </p:blipFill>
        <p:spPr bwMode="auto">
          <a:xfrm>
            <a:off x="251520" y="172244"/>
            <a:ext cx="952500" cy="952500"/>
          </a:xfrm>
          <a:prstGeom prst="rect">
            <a:avLst/>
          </a:prstGeom>
          <a:noFill/>
        </p:spPr>
      </p:pic>
      <p:pic>
        <p:nvPicPr>
          <p:cNvPr id="6" name="Picture 4" descr="http://globalhumancommons.org/im/eve.jpg">
            <a:hlinkClick r:id="rId4"/>
          </p:cNvPr>
          <p:cNvPicPr>
            <a:picLocks noChangeAspect="1" noChangeArrowheads="1"/>
          </p:cNvPicPr>
          <p:nvPr/>
        </p:nvPicPr>
        <p:blipFill>
          <a:blip r:embed="rId5" cstate="print"/>
          <a:srcRect/>
          <a:stretch>
            <a:fillRect/>
          </a:stretch>
        </p:blipFill>
        <p:spPr bwMode="auto">
          <a:xfrm>
            <a:off x="8172400" y="260648"/>
            <a:ext cx="600075" cy="8286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topnews.in/files/Grapes-cut-high-Blood-Pressure-risk.jpg"/>
          <p:cNvPicPr>
            <a:picLocks noChangeAspect="1" noChangeArrowheads="1"/>
          </p:cNvPicPr>
          <p:nvPr/>
        </p:nvPicPr>
        <p:blipFill>
          <a:blip r:embed="rId2" cstate="print"/>
          <a:srcRect/>
          <a:stretch>
            <a:fillRect/>
          </a:stretch>
        </p:blipFill>
        <p:spPr bwMode="auto">
          <a:xfrm>
            <a:off x="-36512" y="9128"/>
            <a:ext cx="9180512" cy="6885384"/>
          </a:xfrm>
          <a:prstGeom prst="rect">
            <a:avLst/>
          </a:prstGeom>
          <a:noFill/>
        </p:spPr>
      </p:pic>
      <p:sp>
        <p:nvSpPr>
          <p:cNvPr id="2" name="Titel 1"/>
          <p:cNvSpPr>
            <a:spLocks noGrp="1"/>
          </p:cNvSpPr>
          <p:nvPr>
            <p:ph type="title"/>
          </p:nvPr>
        </p:nvSpPr>
        <p:spPr/>
        <p:txBody>
          <a:bodyPr>
            <a:normAutofit fontScale="90000"/>
          </a:bodyPr>
          <a:lstStyle/>
          <a:p>
            <a:r>
              <a:rPr lang="en-US" b="1" dirty="0" smtClean="0">
                <a:solidFill>
                  <a:schemeClr val="tx2">
                    <a:lumMod val="20000"/>
                    <a:lumOff val="80000"/>
                  </a:schemeClr>
                </a:solidFill>
              </a:rPr>
              <a:t>Global Human Commons</a:t>
            </a:r>
            <a:r>
              <a:rPr lang="en-US" b="1" dirty="0">
                <a:solidFill>
                  <a:schemeClr val="tx2">
                    <a:lumMod val="20000"/>
                    <a:lumOff val="80000"/>
                  </a:schemeClr>
                </a:solidFill>
              </a:rPr>
              <a:t> </a:t>
            </a:r>
            <a:br>
              <a:rPr lang="en-US" b="1" dirty="0">
                <a:solidFill>
                  <a:schemeClr val="tx2">
                    <a:lumMod val="20000"/>
                    <a:lumOff val="80000"/>
                  </a:schemeClr>
                </a:solidFill>
              </a:rPr>
            </a:br>
            <a:r>
              <a:rPr lang="en-US" sz="2700" b="1" dirty="0">
                <a:solidFill>
                  <a:srgbClr val="FFC000"/>
                </a:solidFill>
              </a:rPr>
              <a:t>What about us</a:t>
            </a:r>
            <a:r>
              <a:rPr lang="en-US" sz="2700" b="1" dirty="0" smtClean="0">
                <a:solidFill>
                  <a:srgbClr val="FFC000"/>
                </a:solidFill>
              </a:rPr>
              <a:t>?</a:t>
            </a:r>
            <a:endParaRPr lang="nl-NL" dirty="0">
              <a:solidFill>
                <a:srgbClr val="FFC000"/>
              </a:solidFill>
            </a:endParaRPr>
          </a:p>
        </p:txBody>
      </p:sp>
      <p:sp>
        <p:nvSpPr>
          <p:cNvPr id="3" name="Tijdelijke aanduiding voor inhoud 2"/>
          <p:cNvSpPr>
            <a:spLocks noGrp="1"/>
          </p:cNvSpPr>
          <p:nvPr>
            <p:ph idx="1"/>
          </p:nvPr>
        </p:nvSpPr>
        <p:spPr>
          <a:xfrm>
            <a:off x="457200" y="2431429"/>
            <a:ext cx="8229600" cy="4525963"/>
          </a:xfrm>
        </p:spPr>
        <p:txBody>
          <a:bodyPr/>
          <a:lstStyle/>
          <a:p>
            <a:pPr algn="ctr">
              <a:buNone/>
            </a:pPr>
            <a:r>
              <a:rPr lang="en-US" dirty="0" smtClean="0">
                <a:solidFill>
                  <a:schemeClr val="bg1"/>
                </a:solidFill>
              </a:rPr>
              <a:t>Like the birds have the sky and food, </a:t>
            </a:r>
          </a:p>
          <a:p>
            <a:pPr algn="ctr">
              <a:buNone/>
            </a:pPr>
            <a:endParaRPr lang="en-US" sz="1400" dirty="0" smtClean="0">
              <a:solidFill>
                <a:schemeClr val="bg1"/>
              </a:solidFill>
            </a:endParaRPr>
          </a:p>
          <a:p>
            <a:pPr algn="ctr">
              <a:buNone/>
            </a:pPr>
            <a:r>
              <a:rPr lang="en-US" dirty="0" smtClean="0">
                <a:solidFill>
                  <a:schemeClr val="bg1"/>
                </a:solidFill>
              </a:rPr>
              <a:t>and fishes have the waters and food, </a:t>
            </a:r>
          </a:p>
          <a:p>
            <a:pPr algn="ctr">
              <a:buNone/>
            </a:pPr>
            <a:endParaRPr lang="en-US" sz="1400" dirty="0">
              <a:solidFill>
                <a:schemeClr val="bg1"/>
              </a:solidFill>
            </a:endParaRPr>
          </a:p>
          <a:p>
            <a:pPr algn="ctr">
              <a:buNone/>
            </a:pPr>
            <a:r>
              <a:rPr lang="en-US" dirty="0" smtClean="0">
                <a:solidFill>
                  <a:schemeClr val="bg1"/>
                </a:solidFill>
              </a:rPr>
              <a:t>mankind will have "free" housing, food, education, and recreation.</a:t>
            </a:r>
            <a:endParaRPr lang="nl-NL" dirty="0">
              <a:solidFill>
                <a:schemeClr val="bg1"/>
              </a:solidFill>
            </a:endParaRPr>
          </a:p>
        </p:txBody>
      </p:sp>
      <p:pic>
        <p:nvPicPr>
          <p:cNvPr id="2050" name="Picture 2" descr="GHC"/>
          <p:cNvPicPr>
            <a:picLocks noChangeAspect="1" noChangeArrowheads="1"/>
          </p:cNvPicPr>
          <p:nvPr/>
        </p:nvPicPr>
        <p:blipFill>
          <a:blip r:embed="rId3" cstate="print"/>
          <a:srcRect/>
          <a:stretch>
            <a:fillRect/>
          </a:stretch>
        </p:blipFill>
        <p:spPr bwMode="auto">
          <a:xfrm>
            <a:off x="251520" y="172244"/>
            <a:ext cx="952500" cy="952500"/>
          </a:xfrm>
          <a:prstGeom prst="rect">
            <a:avLst/>
          </a:prstGeom>
          <a:noFill/>
        </p:spPr>
      </p:pic>
      <p:pic>
        <p:nvPicPr>
          <p:cNvPr id="2052" name="Picture 4" descr="http://globalhumancommons.org/im/eve.jpg">
            <a:hlinkClick r:id="rId4"/>
          </p:cNvPr>
          <p:cNvPicPr>
            <a:picLocks noChangeAspect="1" noChangeArrowheads="1"/>
          </p:cNvPicPr>
          <p:nvPr/>
        </p:nvPicPr>
        <p:blipFill>
          <a:blip r:embed="rId5" cstate="print"/>
          <a:srcRect/>
          <a:stretch>
            <a:fillRect/>
          </a:stretch>
        </p:blipFill>
        <p:spPr bwMode="auto">
          <a:xfrm>
            <a:off x="8172400" y="260648"/>
            <a:ext cx="600075" cy="8286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dagjeweg.nl/img/dagjeweg/galerie-wildevuur-natuurmonumenten-landhuis-dennenrode-3113.JPG"/>
          <p:cNvPicPr>
            <a:picLocks noChangeAspect="1" noChangeArrowheads="1"/>
          </p:cNvPicPr>
          <p:nvPr/>
        </p:nvPicPr>
        <p:blipFill>
          <a:blip r:embed="rId3" cstate="print"/>
          <a:srcRect/>
          <a:stretch>
            <a:fillRect/>
          </a:stretch>
        </p:blipFill>
        <p:spPr bwMode="auto">
          <a:xfrm>
            <a:off x="-1188640" y="-1107504"/>
            <a:ext cx="11569024" cy="7749480"/>
          </a:xfrm>
          <a:prstGeom prst="rect">
            <a:avLst/>
          </a:prstGeom>
          <a:noFill/>
        </p:spPr>
      </p:pic>
      <p:pic>
        <p:nvPicPr>
          <p:cNvPr id="35845" name="Picture 5"/>
          <p:cNvPicPr>
            <a:picLocks noChangeAspect="1" noChangeArrowheads="1"/>
          </p:cNvPicPr>
          <p:nvPr/>
        </p:nvPicPr>
        <p:blipFill>
          <a:blip r:embed="rId4" cstate="print"/>
          <a:srcRect/>
          <a:stretch>
            <a:fillRect/>
          </a:stretch>
        </p:blipFill>
        <p:spPr bwMode="auto">
          <a:xfrm>
            <a:off x="-36512" y="3356992"/>
            <a:ext cx="9180512" cy="3748955"/>
          </a:xfrm>
          <a:prstGeom prst="rect">
            <a:avLst/>
          </a:prstGeom>
          <a:noFill/>
          <a:ln w="9525">
            <a:noFill/>
            <a:miter lim="800000"/>
            <a:headEnd/>
            <a:tailEnd/>
          </a:ln>
        </p:spPr>
      </p:pic>
      <p:sp>
        <p:nvSpPr>
          <p:cNvPr id="11" name="Rechthoek 10"/>
          <p:cNvSpPr/>
          <p:nvPr/>
        </p:nvSpPr>
        <p:spPr>
          <a:xfrm>
            <a:off x="-108520" y="3356992"/>
            <a:ext cx="9252520" cy="3672408"/>
          </a:xfrm>
          <a:prstGeom prst="rect">
            <a:avLst/>
          </a:prstGeom>
          <a:solidFill>
            <a:srgbClr val="63252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normAutofit/>
          </a:bodyPr>
          <a:lstStyle/>
          <a:p>
            <a:r>
              <a:rPr lang="en-US" sz="4000" b="1" dirty="0" smtClean="0">
                <a:solidFill>
                  <a:schemeClr val="tx2">
                    <a:lumMod val="20000"/>
                    <a:lumOff val="80000"/>
                  </a:schemeClr>
                </a:solidFill>
              </a:rPr>
              <a:t>Living In Harmony With Nature </a:t>
            </a:r>
            <a:endParaRPr lang="nl-NL" sz="4000" dirty="0">
              <a:solidFill>
                <a:schemeClr val="tx2">
                  <a:lumMod val="20000"/>
                  <a:lumOff val="80000"/>
                </a:schemeClr>
              </a:solidFill>
            </a:endParaRPr>
          </a:p>
        </p:txBody>
      </p:sp>
      <p:sp>
        <p:nvSpPr>
          <p:cNvPr id="3" name="Tijdelijke aanduiding voor inhoud 2"/>
          <p:cNvSpPr>
            <a:spLocks noGrp="1"/>
          </p:cNvSpPr>
          <p:nvPr>
            <p:ph idx="1"/>
          </p:nvPr>
        </p:nvSpPr>
        <p:spPr>
          <a:xfrm>
            <a:off x="457200" y="1600200"/>
            <a:ext cx="8229600" cy="5141168"/>
          </a:xfrm>
        </p:spPr>
        <p:txBody>
          <a:bodyPr>
            <a:normAutofit/>
          </a:bodyPr>
          <a:lstStyle/>
          <a:p>
            <a:pPr>
              <a:buNone/>
            </a:pPr>
            <a:r>
              <a:rPr lang="en-US" b="1" dirty="0" smtClean="0">
                <a:solidFill>
                  <a:schemeClr val="bg1"/>
                </a:solidFill>
              </a:rPr>
              <a:t>Global Human Commons likes to add new Human Rights that ensure habitat, sources of living and sustainability. </a:t>
            </a:r>
          </a:p>
          <a:p>
            <a:pPr>
              <a:buNone/>
            </a:pPr>
            <a:endParaRPr lang="en-US" sz="1500" dirty="0" smtClean="0">
              <a:solidFill>
                <a:schemeClr val="bg1"/>
              </a:solidFill>
            </a:endParaRPr>
          </a:p>
          <a:p>
            <a:pPr>
              <a:buNone/>
            </a:pPr>
            <a:endParaRPr lang="en-US" sz="3000" b="1" dirty="0" smtClean="0">
              <a:solidFill>
                <a:schemeClr val="tx2">
                  <a:lumMod val="20000"/>
                  <a:lumOff val="80000"/>
                </a:schemeClr>
              </a:solidFill>
            </a:endParaRPr>
          </a:p>
          <a:p>
            <a:pPr>
              <a:buNone/>
            </a:pPr>
            <a:r>
              <a:rPr lang="en-US" sz="3000" b="1" dirty="0" smtClean="0">
                <a:solidFill>
                  <a:schemeClr val="tx2">
                    <a:lumMod val="20000"/>
                    <a:lumOff val="80000"/>
                  </a:schemeClr>
                </a:solidFill>
              </a:rPr>
              <a:t>Nature is our source of life. However: In our daily battle to survive the “grosso modo” of humanity is only connected by economy. </a:t>
            </a:r>
          </a:p>
          <a:p>
            <a:endParaRPr lang="nl-NL" dirty="0">
              <a:solidFill>
                <a:schemeClr val="bg1"/>
              </a:solidFill>
            </a:endParaRPr>
          </a:p>
        </p:txBody>
      </p:sp>
      <p:pic>
        <p:nvPicPr>
          <p:cNvPr id="5" name="Picture 2" descr="GHC"/>
          <p:cNvPicPr>
            <a:picLocks noChangeAspect="1" noChangeArrowheads="1"/>
          </p:cNvPicPr>
          <p:nvPr/>
        </p:nvPicPr>
        <p:blipFill>
          <a:blip r:embed="rId5" cstate="print"/>
          <a:srcRect/>
          <a:stretch>
            <a:fillRect/>
          </a:stretch>
        </p:blipFill>
        <p:spPr bwMode="auto">
          <a:xfrm>
            <a:off x="251520" y="172244"/>
            <a:ext cx="952500" cy="952500"/>
          </a:xfrm>
          <a:prstGeom prst="rect">
            <a:avLst/>
          </a:prstGeom>
          <a:noFill/>
        </p:spPr>
      </p:pic>
      <p:pic>
        <p:nvPicPr>
          <p:cNvPr id="6" name="Picture 4" descr="http://globalhumancommons.org/im/eve.jpg">
            <a:hlinkClick r:id="rId6"/>
          </p:cNvPr>
          <p:cNvPicPr>
            <a:picLocks noChangeAspect="1" noChangeArrowheads="1"/>
          </p:cNvPicPr>
          <p:nvPr/>
        </p:nvPicPr>
        <p:blipFill>
          <a:blip r:embed="rId7" cstate="print"/>
          <a:srcRect/>
          <a:stretch>
            <a:fillRect/>
          </a:stretch>
        </p:blipFill>
        <p:spPr bwMode="auto">
          <a:xfrm>
            <a:off x="8172400" y="260648"/>
            <a:ext cx="600075" cy="8286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mg.photobucket.com/albums/v31/kbaumle/Spring%20Fling/carolyn%20gail/cg_5_30_09_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 name="Rechthoek 10"/>
          <p:cNvSpPr/>
          <p:nvPr/>
        </p:nvSpPr>
        <p:spPr>
          <a:xfrm>
            <a:off x="-108520" y="-171400"/>
            <a:ext cx="9252520" cy="7200800"/>
          </a:xfrm>
          <a:prstGeom prst="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normAutofit fontScale="90000"/>
          </a:bodyPr>
          <a:lstStyle/>
          <a:p>
            <a:r>
              <a:rPr lang="en-US" b="1" dirty="0" smtClean="0">
                <a:solidFill>
                  <a:schemeClr val="tx2">
                    <a:lumMod val="20000"/>
                    <a:lumOff val="80000"/>
                  </a:schemeClr>
                </a:solidFill>
              </a:rPr>
              <a:t>Global Human Commons</a:t>
            </a:r>
            <a:r>
              <a:rPr lang="en-US" b="1" dirty="0">
                <a:solidFill>
                  <a:schemeClr val="tx2">
                    <a:lumMod val="20000"/>
                    <a:lumOff val="80000"/>
                  </a:schemeClr>
                </a:solidFill>
              </a:rPr>
              <a:t> </a:t>
            </a:r>
            <a:br>
              <a:rPr lang="en-US" b="1" dirty="0">
                <a:solidFill>
                  <a:schemeClr val="tx2">
                    <a:lumMod val="20000"/>
                    <a:lumOff val="80000"/>
                  </a:schemeClr>
                </a:solidFill>
              </a:rPr>
            </a:br>
            <a:r>
              <a:rPr lang="en-US" sz="2700" b="1" dirty="0">
                <a:solidFill>
                  <a:srgbClr val="FFC000"/>
                </a:solidFill>
              </a:rPr>
              <a:t>What about us</a:t>
            </a:r>
            <a:r>
              <a:rPr lang="en-US" sz="2700" b="1" dirty="0" smtClean="0">
                <a:solidFill>
                  <a:srgbClr val="FFC000"/>
                </a:solidFill>
              </a:rPr>
              <a:t>?</a:t>
            </a:r>
            <a:endParaRPr lang="nl-NL" dirty="0">
              <a:solidFill>
                <a:srgbClr val="FFC000"/>
              </a:solidFill>
            </a:endParaRPr>
          </a:p>
        </p:txBody>
      </p:sp>
      <p:sp>
        <p:nvSpPr>
          <p:cNvPr id="3" name="Tijdelijke aanduiding voor inhoud 2"/>
          <p:cNvSpPr>
            <a:spLocks noGrp="1"/>
          </p:cNvSpPr>
          <p:nvPr>
            <p:ph idx="1"/>
          </p:nvPr>
        </p:nvSpPr>
        <p:spPr>
          <a:xfrm>
            <a:off x="457200" y="1711349"/>
            <a:ext cx="8229600" cy="4525963"/>
          </a:xfrm>
        </p:spPr>
        <p:txBody>
          <a:bodyPr/>
          <a:lstStyle/>
          <a:p>
            <a:pPr algn="ctr">
              <a:buNone/>
            </a:pPr>
            <a:r>
              <a:rPr lang="en-US" dirty="0" smtClean="0">
                <a:solidFill>
                  <a:schemeClr val="bg1"/>
                </a:solidFill>
              </a:rPr>
              <a:t>In my point of view we can find our evolved way to nature by overcoming the effects of the dark millennium by learning form it and shifting to primarily sharing and owning instead of owning by (economically) battle. </a:t>
            </a:r>
          </a:p>
          <a:p>
            <a:pPr algn="ctr">
              <a:buNone/>
            </a:pPr>
            <a:endParaRPr lang="en-US" sz="1400" dirty="0">
              <a:solidFill>
                <a:schemeClr val="bg1"/>
              </a:solidFill>
            </a:endParaRPr>
          </a:p>
          <a:p>
            <a:pPr algn="ctr">
              <a:buNone/>
            </a:pPr>
            <a:r>
              <a:rPr lang="en-US" dirty="0" smtClean="0">
                <a:solidFill>
                  <a:schemeClr val="tx2">
                    <a:lumMod val="20000"/>
                    <a:lumOff val="80000"/>
                  </a:schemeClr>
                </a:solidFill>
              </a:rPr>
              <a:t>This is possible by layering our rights and sources in a more clever way: </a:t>
            </a:r>
          </a:p>
          <a:p>
            <a:pPr algn="ctr">
              <a:buNone/>
            </a:pPr>
            <a:endParaRPr lang="nl-NL" dirty="0">
              <a:solidFill>
                <a:schemeClr val="bg1"/>
              </a:solidFill>
            </a:endParaRPr>
          </a:p>
        </p:txBody>
      </p:sp>
      <p:pic>
        <p:nvPicPr>
          <p:cNvPr id="2050" name="Picture 2" descr="GHC"/>
          <p:cNvPicPr>
            <a:picLocks noChangeAspect="1" noChangeArrowheads="1"/>
          </p:cNvPicPr>
          <p:nvPr/>
        </p:nvPicPr>
        <p:blipFill>
          <a:blip r:embed="rId3" cstate="print"/>
          <a:srcRect/>
          <a:stretch>
            <a:fillRect/>
          </a:stretch>
        </p:blipFill>
        <p:spPr bwMode="auto">
          <a:xfrm>
            <a:off x="251520" y="172244"/>
            <a:ext cx="952500" cy="952500"/>
          </a:xfrm>
          <a:prstGeom prst="rect">
            <a:avLst/>
          </a:prstGeom>
          <a:noFill/>
        </p:spPr>
      </p:pic>
      <p:pic>
        <p:nvPicPr>
          <p:cNvPr id="2052" name="Picture 4" descr="http://globalhumancommons.org/im/eve.jpg">
            <a:hlinkClick r:id="rId4"/>
          </p:cNvPr>
          <p:cNvPicPr>
            <a:picLocks noChangeAspect="1" noChangeArrowheads="1"/>
          </p:cNvPicPr>
          <p:nvPr/>
        </p:nvPicPr>
        <p:blipFill>
          <a:blip r:embed="rId5" cstate="print"/>
          <a:srcRect/>
          <a:stretch>
            <a:fillRect/>
          </a:stretch>
        </p:blipFill>
        <p:spPr bwMode="auto">
          <a:xfrm>
            <a:off x="8172400" y="260648"/>
            <a:ext cx="600075" cy="8286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rot="5400000">
            <a:off x="1143000" y="-1143000"/>
            <a:ext cx="6858000" cy="914400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fontScale="90000"/>
          </a:bodyPr>
          <a:lstStyle/>
          <a:p>
            <a:r>
              <a:rPr lang="en-US" b="1" dirty="0" smtClean="0">
                <a:solidFill>
                  <a:schemeClr val="tx2">
                    <a:lumMod val="20000"/>
                    <a:lumOff val="80000"/>
                  </a:schemeClr>
                </a:solidFill>
              </a:rPr>
              <a:t>Global Human Commons</a:t>
            </a:r>
            <a:r>
              <a:rPr lang="en-US" b="1" dirty="0">
                <a:solidFill>
                  <a:schemeClr val="tx2">
                    <a:lumMod val="20000"/>
                    <a:lumOff val="80000"/>
                  </a:schemeClr>
                </a:solidFill>
              </a:rPr>
              <a:t> </a:t>
            </a:r>
            <a:br>
              <a:rPr lang="en-US" b="1" dirty="0">
                <a:solidFill>
                  <a:schemeClr val="tx2">
                    <a:lumMod val="20000"/>
                    <a:lumOff val="80000"/>
                  </a:schemeClr>
                </a:solidFill>
              </a:rPr>
            </a:br>
            <a:r>
              <a:rPr lang="en-US" sz="2700" b="1" dirty="0">
                <a:solidFill>
                  <a:srgbClr val="FFC000"/>
                </a:solidFill>
              </a:rPr>
              <a:t>What about us</a:t>
            </a:r>
            <a:r>
              <a:rPr lang="en-US" sz="2700" b="1" dirty="0" smtClean="0">
                <a:solidFill>
                  <a:srgbClr val="FFC000"/>
                </a:solidFill>
              </a:rPr>
              <a:t>?</a:t>
            </a:r>
            <a:endParaRPr lang="nl-NL" dirty="0">
              <a:solidFill>
                <a:srgbClr val="FFC000"/>
              </a:solidFill>
            </a:endParaRPr>
          </a:p>
        </p:txBody>
      </p:sp>
      <p:sp>
        <p:nvSpPr>
          <p:cNvPr id="3" name="Tijdelijke aanduiding voor inhoud 2"/>
          <p:cNvSpPr>
            <a:spLocks noGrp="1"/>
          </p:cNvSpPr>
          <p:nvPr>
            <p:ph idx="1"/>
          </p:nvPr>
        </p:nvSpPr>
        <p:spPr>
          <a:xfrm>
            <a:off x="457200" y="1711349"/>
            <a:ext cx="8229600" cy="4525963"/>
          </a:xfrm>
        </p:spPr>
        <p:txBody>
          <a:bodyPr>
            <a:normAutofit fontScale="85000" lnSpcReduction="20000"/>
          </a:bodyPr>
          <a:lstStyle/>
          <a:p>
            <a:r>
              <a:rPr lang="en-US" dirty="0" smtClean="0">
                <a:solidFill>
                  <a:schemeClr val="bg1"/>
                </a:solidFill>
              </a:rPr>
              <a:t>First the basement of (human and all) life must be granted  by common nature; </a:t>
            </a:r>
          </a:p>
          <a:p>
            <a:endParaRPr lang="en-US" sz="1800" dirty="0" smtClean="0">
              <a:solidFill>
                <a:schemeClr val="bg1"/>
              </a:solidFill>
            </a:endParaRPr>
          </a:p>
          <a:p>
            <a:r>
              <a:rPr lang="en-US" dirty="0" smtClean="0">
                <a:solidFill>
                  <a:schemeClr val="bg1"/>
                </a:solidFill>
              </a:rPr>
              <a:t>Then man needs from birth right to owns an own place to live and to harvest so s/he will have a valuable crib; </a:t>
            </a:r>
          </a:p>
          <a:p>
            <a:pPr>
              <a:buNone/>
            </a:pPr>
            <a:endParaRPr lang="en-US" sz="1600" dirty="0" smtClean="0">
              <a:solidFill>
                <a:schemeClr val="bg1"/>
              </a:solidFill>
            </a:endParaRPr>
          </a:p>
          <a:p>
            <a:r>
              <a:rPr lang="en-US" dirty="0" smtClean="0">
                <a:solidFill>
                  <a:schemeClr val="bg1"/>
                </a:solidFill>
              </a:rPr>
              <a:t>On the third layer comes the right to take care for nature and neighbors as well to get care by inability and age; </a:t>
            </a:r>
          </a:p>
          <a:p>
            <a:pPr>
              <a:buNone/>
            </a:pPr>
            <a:endParaRPr lang="en-US" sz="1600" dirty="0" smtClean="0">
              <a:solidFill>
                <a:schemeClr val="bg1"/>
              </a:solidFill>
            </a:endParaRPr>
          </a:p>
          <a:p>
            <a:r>
              <a:rPr lang="en-US" dirty="0" smtClean="0">
                <a:solidFill>
                  <a:schemeClr val="bg1"/>
                </a:solidFill>
              </a:rPr>
              <a:t>The fourth layer will grand education and entrepreneurship in free economy based on green technology;</a:t>
            </a:r>
          </a:p>
        </p:txBody>
      </p:sp>
      <p:pic>
        <p:nvPicPr>
          <p:cNvPr id="2050" name="Picture 2" descr="GHC"/>
          <p:cNvPicPr>
            <a:picLocks noChangeAspect="1" noChangeArrowheads="1"/>
          </p:cNvPicPr>
          <p:nvPr/>
        </p:nvPicPr>
        <p:blipFill>
          <a:blip r:embed="rId2" cstate="print"/>
          <a:srcRect/>
          <a:stretch>
            <a:fillRect/>
          </a:stretch>
        </p:blipFill>
        <p:spPr bwMode="auto">
          <a:xfrm>
            <a:off x="251520" y="172244"/>
            <a:ext cx="952500" cy="952500"/>
          </a:xfrm>
          <a:prstGeom prst="rect">
            <a:avLst/>
          </a:prstGeom>
          <a:noFill/>
        </p:spPr>
      </p:pic>
      <p:pic>
        <p:nvPicPr>
          <p:cNvPr id="2052" name="Picture 4" descr="http://globalhumancommons.org/im/eve.jpg">
            <a:hlinkClick r:id="rId3"/>
          </p:cNvPr>
          <p:cNvPicPr>
            <a:picLocks noChangeAspect="1" noChangeArrowheads="1"/>
          </p:cNvPicPr>
          <p:nvPr/>
        </p:nvPicPr>
        <p:blipFill>
          <a:blip r:embed="rId4" cstate="print"/>
          <a:srcRect/>
          <a:stretch>
            <a:fillRect/>
          </a:stretch>
        </p:blipFill>
        <p:spPr bwMode="auto">
          <a:xfrm>
            <a:off x="8172400" y="260648"/>
            <a:ext cx="600075" cy="8286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7" name="Picture 13"/>
          <p:cNvPicPr>
            <a:picLocks noChangeAspect="1" noChangeArrowheads="1"/>
          </p:cNvPicPr>
          <p:nvPr/>
        </p:nvPicPr>
        <p:blipFill>
          <a:blip r:embed="rId2" cstate="print"/>
          <a:srcRect/>
          <a:stretch>
            <a:fillRect/>
          </a:stretch>
        </p:blipFill>
        <p:spPr bwMode="auto">
          <a:xfrm>
            <a:off x="1115616" y="-27384"/>
            <a:ext cx="6827234" cy="6849047"/>
          </a:xfrm>
          <a:prstGeom prst="rect">
            <a:avLst/>
          </a:prstGeom>
          <a:noFill/>
          <a:ln w="9525">
            <a:noFill/>
            <a:miter lim="800000"/>
            <a:headEnd/>
            <a:tailEnd/>
          </a:ln>
        </p:spPr>
      </p:pic>
      <p:sp>
        <p:nvSpPr>
          <p:cNvPr id="20" name="Rechthoek 19"/>
          <p:cNvSpPr/>
          <p:nvPr/>
        </p:nvSpPr>
        <p:spPr>
          <a:xfrm>
            <a:off x="0" y="1628800"/>
            <a:ext cx="9144000" cy="5229200"/>
          </a:xfrm>
          <a:prstGeom prst="rect">
            <a:avLst/>
          </a:prstGeom>
          <a:solidFill>
            <a:srgbClr val="DBE5F1">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World conscious</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Ondertitel 2"/>
          <p:cNvSpPr>
            <a:spLocks noGrp="1"/>
          </p:cNvSpPr>
          <p:nvPr>
            <p:ph type="subTitle" idx="1"/>
          </p:nvPr>
        </p:nvSpPr>
        <p:spPr>
          <a:xfrm>
            <a:off x="1115616" y="3886200"/>
            <a:ext cx="6768752" cy="17526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Opposites the biggest SORROW </a:t>
            </a:r>
          </a:p>
          <a:p>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must stay the biggest happiness</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6626" name="Picture 2" descr="http://www.consciousnessworldweb.com/wp-content/themes/twentyten/images/headers/concave.jpg"/>
          <p:cNvPicPr>
            <a:picLocks noChangeAspect="1" noChangeArrowheads="1"/>
          </p:cNvPicPr>
          <p:nvPr/>
        </p:nvPicPr>
        <p:blipFill>
          <a:blip r:embed="rId3" cstate="print"/>
          <a:srcRect/>
          <a:stretch>
            <a:fillRect/>
          </a:stretch>
        </p:blipFill>
        <p:spPr bwMode="auto">
          <a:xfrm>
            <a:off x="0" y="-41126"/>
            <a:ext cx="9144000" cy="1885950"/>
          </a:xfrm>
          <a:prstGeom prst="rect">
            <a:avLst/>
          </a:prstGeom>
          <a:noFill/>
        </p:spPr>
      </p:pic>
      <p:sp>
        <p:nvSpPr>
          <p:cNvPr id="26628" name="AutoShape 4" descr="data:image/jpg;base64,/9j/4AAQSkZJRgABAQAAAQABAAD/2wCEAAkGBhQSEBUUEhQUFBQPEBQQFBUUFRQVFxQWFRQVFhcUFhQYHCYfFxklGhIUHy8gJCctOC0sFR4xNTAqNSYsLCkBCQoKDgwOGg8PGCwcHR0sKSwtKSwpKSw1KSkpLCksKikpLCwpLCksLCkpKSksKSwsKSksLCwpKSopKSkpLCwsKf/AABEIAHwAfAMBIgACEQEDEQH/xAAcAAAABwEBAAAAAAAAAAAAAAABAgMEBQYHAAj/xAA6EAABAwEFBQYDBgYDAAAAAAABAAIDEQQFEiExBhNBUXEHImGBkaEyscFCUmJykqIjQ1OC4fAUFdH/xAAZAQADAQEBAAAAAAAAAAAAAAABAgMEAAX/xAAgEQEBAAICAgIDAAAAAAAAAAAAAQIREiEDMSJhE0FR/9oADAMBAAIRAxEAPwDTmWVLthRwhBW65Ws0kAI0bdhcSjNS20wu5CMIgjgIwS7o6JGFAIkugohyrtQlu0IYlKIKLtjoFEYIwCMGJdjoUNRgxGDEfCltHQgalAEIajAJbTSIhq4lA3RCVqZxS9KMcs52421ls0+6YQ0YQ6tASa65norpcN4b+zRyg1xsFeoyKfLHUCZdphpRkg16UDlGxSUohUJe21EUANSCR4rL9pO02eUlsR3bNKNyJ6kZlNPFb9Bc42Sa3Rt+J7G9XD5Isd5wuNBJH+ofVedYrykLs3PxGtak5DnrklP+zfipU6VJqVT8M/peb0m0I4C89WTbS1Wem6meBWuGtW/pOS1TYXtFjtw3clI5wNB8MlNSyuh/D6eEc/Fce/amOcq5gIVwXLOoMuXIUBQ7QuIRkBWxnY72xWc7xrwD3DhLuHfqQOow/vCleybaSlikY7P/AI0jXkcd244XEdDQ+qedp9hxRPH9SOrfF7M6DyDfdULstvQRW7A74LTG6I/3DL3or3uJeq3O021rG4gQQ4YmkcQqXf8AtY81a00Hgm1ovB0YMX2anD+E8W9FX7WCak8M00wkDe0TfV6E5VJrqoZsT3ZioyJrTrp4qVbHicajIvy6gA+eYPonosi4UTFDhYByHvxSb2/OqlZbIU0ks64Uda6luQqa+iNYnPieHMdRzCHAjIgg1B9l14HAwnQnIdf9qohrz66oOeotiNpBbrIyU0xjuSgcHjU9CCD5qeosb7CrzO+mhJyfEJAPFjgK+j/ZbKvP8uPHJpwu45cuXKZ0SSikoCUFVt0zbV3bqyYrNjGsTw7yd3SKcc8OXGlNKrChWC1Vb/LkxN6VqMx4EL0db7KJYnxnSRjmeoovP20VmpIDnWhYfzNP+aZcvBVw9J32vt6neAPb/NaJB1Ir8wmFqbWMkcWV9qodnp97Y2c4XFh6HMKTstgqC08CfR2f1I8lUqnxkiTLMZEjxI1B6fNWuyXbiAI4qKs9hwzUOoOA9R/haHct0gtFEu9ezqrLcfgo+0XGeS1EXSCNE1tVyCmiWZ40eNY3fNyucwhozBqBzpwVZF3PDS4sIA1qKeGhWz3nc4HBU+/7Nhifl9kj1y+qbRTzsPiJt7zwZZ3183MC3NZj2JXIWQy2hwpvnCNni1mbj0qQP7Vpywee7zafHPi4oEK6iiogsS7Ek8S7EvQ0ybHqsf7SLswWiTk4iZvn8Xvi6ea13EqZ2k2EOZG/xMR8QRUaa/a8M6psfYVU+zm0AvfCf5jKjq3MK82OAB4/EKeYzHtiWSbO282e1xuJ+CSh6VoVtFpYGkkZ4aSt8R8Q9Rl5qspUXtFcLnDfRCr2AFzR9sN5fipXqp3Zi3h0Y8QFIxU8jmDzHApnNdjA4vjO7cTU0za48SW8D4hSt5dVSTXaxxtFEWaMUUFFfD25EB35T9Cln3lK8d2J3nQD1JWf8WUqvOGN9NAVQNxm2y7lmhoZHcGNBBqfSgHFXF2z8sx/ivEbeTO84+ZyHupy7btjgZhibhGp4lx5uOpKrl5ZjNTupzDd2cXfYmQxMijGFkbQ1o8B9ePmnIKICjArDWiDLqoKrkBVjGhxptvEO8XrcWDZziVN7Rb0wiGH+o4vfxyAwty6uJz+6rVvFlu3ds3lteOETWxjyGI+7ihodqvfNnwyVH2hXnmMjnQcuHNbXsY5trsMMhcQ9jN06lNWaV8iFnDrhda44zHSuri4mlaUI48QMgrvsLd01hY6NwEjXuxZd3DlwrqhlLrp2Nn7WyGw7pjWYi7C3CDSmQNANeDaDyQ/8Vp1zRpbXiplSnNFEilOWlOjiKNo0AHQBLByatelA9JYaU6a5HDk2bIlGvU7ieU4DkcOTcPRw9TsNsuHIapEPRsaXQ7Ureod6n+4j+6EO5j5Bery+mHiYiRY/e1ox2iV33pXn9xp7LZZbTCNG16LG3XHaHOP8M5k6lo+q63btLX2XtDpJmnXAxwHgHOBPu1XxxINDwWZbNXVa7PO2Vm7BbkQ5xo5p1aaD/aArUW2xsgBLRUDPOtPCuVeqG7B6FbKl2McdAVBXvtTDA5rCBica8cgOetKmgFeaG07dQmEiPEZKgbs0Y4iueEuyd5FC7/UGfaeDjyKOJVAW/aRkTqPeGudGHMDq596Q0DtK0wjVcL9jOLC9pAoe5LUHWoydSuR9Ql1sdrG2RKNkUVYr5YDR5BFA4ZgmnPWo1U7ZxG9oc0AhwBB8CpZ/H3FMeyYkR2yJcQt5BGELeQUblFJKREiNvEsIm8gjbpvIJeUHVU/EiWiIvYW1piFK8k4DUYBemxaVaa47UPglafzM+uaYusFt5wH9Q+TVeVBFByBNmtw0bB+p3/iKw3g05NizyyLj9FZ7GKuAKmWtHIIXoYzuxbOSRl01oJke6uJvDDrnXXMA08FU7ztha89136XEfJbfaPhKhpYRXQLp270yKDaaSP4TI3wGMD00R3bVE/Exrs696CN3uWLWBA3kjbhvJdp22URX+0k/wAFve1pZmZ/sWq9m9ukew1LmxsbRrHRNjGf3e6MuiVbEFKXUO8lzx+NHG9p8SIwemwKOCsVxaZTgPQ40gCjVS8Tbf/Z">
            <a:hlinkClick r:id="rId4"/>
          </p:cNvPr>
          <p:cNvSpPr>
            <a:spLocks noChangeAspect="1" noChangeArrowheads="1"/>
          </p:cNvSpPr>
          <p:nvPr/>
        </p:nvSpPr>
        <p:spPr bwMode="auto">
          <a:xfrm>
            <a:off x="155575" y="-563563"/>
            <a:ext cx="1181100" cy="11811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6630" name="AutoShape 6" descr="data:image/jpg;base64,/9j/4AAQSkZJRgABAQAAAQABAAD/2wCEAAkGBhQSEBUUEhQUFBQPEBQQFBUUFRQVFxQWFRQVFhcUFhQYHCYfFxklGhIUHy8gJCctOC0sFR4xNTAqNSYsLCkBCQoKDgwOGg8PGCwcHR0sKSwtKSwpKSw1KSkpLCksKikpLCwpLCksLCkpKSksKSwsKSksLCwpKSopKSkpLCwsKf/AABEIAHwAfAMBIgACEQEDEQH/xAAcAAAABwEBAAAAAAAAAAAAAAABAgMEBQYHAAj/xAA6EAABAwEFBQYDBgYDAAAAAAABAAIDEQQFEiExBhNBUXEHImGBkaEyscFCUmJykqIjQ1OC4fAUFdH/xAAZAQADAQEBAAAAAAAAAAAAAAABAgMEAAX/xAAgEQEBAAICAgIDAAAAAAAAAAAAAQIREiEDMSJhE0FR/9oADAMBAAIRAxEAPwDTmWVLthRwhBW65Ws0kAI0bdhcSjNS20wu5CMIgjgIwS7o6JGFAIkugohyrtQlu0IYlKIKLtjoFEYIwCMGJdjoUNRgxGDEfCltHQgalAEIajAJbTSIhq4lA3RCVqZxS9KMcs52421ls0+6YQ0YQ6tASa65norpcN4b+zRyg1xsFeoyKfLHUCZdphpRkg16UDlGxSUohUJe21EUANSCR4rL9pO02eUlsR3bNKNyJ6kZlNPFb9Bc42Sa3Rt+J7G9XD5Isd5wuNBJH+ofVedYrykLs3PxGtak5DnrklP+zfipU6VJqVT8M/peb0m0I4C89WTbS1Wem6meBWuGtW/pOS1TYXtFjtw3clI5wNB8MlNSyuh/D6eEc/Fce/amOcq5gIVwXLOoMuXIUBQ7QuIRkBWxnY72xWc7xrwD3DhLuHfqQOow/vCleybaSlikY7P/AI0jXkcd244XEdDQ+qedp9hxRPH9SOrfF7M6DyDfdULstvQRW7A74LTG6I/3DL3or3uJeq3O021rG4gQQ4YmkcQqXf8AtY81a00Hgm1ovB0YMX2anD+E8W9FX7WCak8M00wkDe0TfV6E5VJrqoZsT3ZioyJrTrp4qVbHicajIvy6gA+eYPonosi4UTFDhYByHvxSb2/OqlZbIU0ks64Uda6luQqa+iNYnPieHMdRzCHAjIgg1B9l14HAwnQnIdf9qohrz66oOeotiNpBbrIyU0xjuSgcHjU9CCD5qeosb7CrzO+mhJyfEJAPFjgK+j/ZbKvP8uPHJpwu45cuXKZ0SSikoCUFVt0zbV3bqyYrNjGsTw7yd3SKcc8OXGlNKrChWC1Vb/LkxN6VqMx4EL0db7KJYnxnSRjmeoovP20VmpIDnWhYfzNP+aZcvBVw9J32vt6neAPb/NaJB1Ir8wmFqbWMkcWV9qodnp97Y2c4XFh6HMKTstgqC08CfR2f1I8lUqnxkiTLMZEjxI1B6fNWuyXbiAI4qKs9hwzUOoOA9R/haHct0gtFEu9ezqrLcfgo+0XGeS1EXSCNE1tVyCmiWZ40eNY3fNyucwhozBqBzpwVZF3PDS4sIA1qKeGhWz3nc4HBU+/7Nhifl9kj1y+qbRTzsPiJt7zwZZ3183MC3NZj2JXIWQy2hwpvnCNni1mbj0qQP7Vpywee7zafHPi4oEK6iiogsS7Ek8S7EvQ0ybHqsf7SLswWiTk4iZvn8Xvi6ea13EqZ2k2EOZG/xMR8QRUaa/a8M6psfYVU+zm0AvfCf5jKjq3MK82OAB4/EKeYzHtiWSbO282e1xuJ+CSh6VoVtFpYGkkZ4aSt8R8Q9Rl5qspUXtFcLnDfRCr2AFzR9sN5fipXqp3Zi3h0Y8QFIxU8jmDzHApnNdjA4vjO7cTU0za48SW8D4hSt5dVSTXaxxtFEWaMUUFFfD25EB35T9Cln3lK8d2J3nQD1JWf8WUqvOGN9NAVQNxm2y7lmhoZHcGNBBqfSgHFXF2z8sx/ivEbeTO84+ZyHupy7btjgZhibhGp4lx5uOpKrl5ZjNTupzDd2cXfYmQxMijGFkbQ1o8B9ePmnIKICjArDWiDLqoKrkBVjGhxptvEO8XrcWDZziVN7Rb0wiGH+o4vfxyAwty6uJz+6rVvFlu3ds3lteOETWxjyGI+7ihodqvfNnwyVH2hXnmMjnQcuHNbXsY5trsMMhcQ9jN06lNWaV8iFnDrhda44zHSuri4mlaUI48QMgrvsLd01hY6NwEjXuxZd3DlwrqhlLrp2Nn7WyGw7pjWYi7C3CDSmQNANeDaDyQ/8Vp1zRpbXiplSnNFEilOWlOjiKNo0AHQBLByatelA9JYaU6a5HDk2bIlGvU7ieU4DkcOTcPRw9TsNsuHIapEPRsaXQ7Ureod6n+4j+6EO5j5Bery+mHiYiRY/e1ox2iV33pXn9xp7LZZbTCNG16LG3XHaHOP8M5k6lo+q63btLX2XtDpJmnXAxwHgHOBPu1XxxINDwWZbNXVa7PO2Vm7BbkQ5xo5p1aaD/aArUW2xsgBLRUDPOtPCuVeqG7B6FbKl2McdAVBXvtTDA5rCBica8cgOetKmgFeaG07dQmEiPEZKgbs0Y4iueEuyd5FC7/UGfaeDjyKOJVAW/aRkTqPeGudGHMDq596Q0DtK0wjVcL9jOLC9pAoe5LUHWoydSuR9Ql1sdrG2RKNkUVYr5YDR5BFA4ZgmnPWo1U7ZxG9oc0AhwBB8CpZ/H3FMeyYkR2yJcQt5BGELeQUblFJKREiNvEsIm8gjbpvIJeUHVU/EiWiIvYW1piFK8k4DUYBemxaVaa47UPglafzM+uaYusFt5wH9Q+TVeVBFByBNmtw0bB+p3/iKw3g05NizyyLj9FZ7GKuAKmWtHIIXoYzuxbOSRl01oJke6uJvDDrnXXMA08FU7ztha89136XEfJbfaPhKhpYRXQLp270yKDaaSP4TI3wGMD00R3bVE/Exrs696CN3uWLWBA3kjbhvJdp22URX+0k/wAFve1pZmZ/sWq9m9ukew1LmxsbRrHRNjGf3e6MuiVbEFKXUO8lzx+NHG9p8SIwemwKOCsVxaZTgPQ40gCjVS8Tbf/Z">
            <a:hlinkClick r:id="rId4"/>
          </p:cNvPr>
          <p:cNvSpPr>
            <a:spLocks noChangeAspect="1" noChangeArrowheads="1"/>
          </p:cNvSpPr>
          <p:nvPr/>
        </p:nvSpPr>
        <p:spPr bwMode="auto">
          <a:xfrm>
            <a:off x="155575" y="-563563"/>
            <a:ext cx="1181100" cy="11811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6632" name="AutoShape 8" descr="data:image/jpg;base64,/9j/4AAQSkZJRgABAQAAAQABAAD/2wCEAAkGBhQSEBUUEhQUFBQPEBQQFBUUFRQVFxQWFRQVFhcUFhQYHCYfFxklGhIUHy8gJCctOC0sFR4xNTAqNSYsLCkBCQoKDgwOGg8PGCwcHR0sKSwtKSwpKSw1KSkpLCksKikpLCwpLCksLCkpKSksKSwsKSksLCwpKSopKSkpLCwsKf/AABEIAHwAfAMBIgACEQEDEQH/xAAcAAAABwEBAAAAAAAAAAAAAAABAgMEBQYHAAj/xAA6EAABAwEFBQYDBgYDAAAAAAABAAIDEQQFEiExBhNBUXEHImGBkaEyscFCUmJykqIjQ1OC4fAUFdH/xAAZAQADAQEBAAAAAAAAAAAAAAABAgMEAAX/xAAgEQEBAAICAgIDAAAAAAAAAAAAAQIREiEDMSJhE0FR/9oADAMBAAIRAxEAPwDTmWVLthRwhBW65Ws0kAI0bdhcSjNS20wu5CMIgjgIwS7o6JGFAIkugohyrtQlu0IYlKIKLtjoFEYIwCMGJdjoUNRgxGDEfCltHQgalAEIajAJbTSIhq4lA3RCVqZxS9KMcs52421ls0+6YQ0YQ6tASa65norpcN4b+zRyg1xsFeoyKfLHUCZdphpRkg16UDlGxSUohUJe21EUANSCR4rL9pO02eUlsR3bNKNyJ6kZlNPFb9Bc42Sa3Rt+J7G9XD5Isd5wuNBJH+ofVedYrykLs3PxGtak5DnrklP+zfipU6VJqVT8M/peb0m0I4C89WTbS1Wem6meBWuGtW/pOS1TYXtFjtw3clI5wNB8MlNSyuh/D6eEc/Fce/amOcq5gIVwXLOoMuXIUBQ7QuIRkBWxnY72xWc7xrwD3DhLuHfqQOow/vCleybaSlikY7P/AI0jXkcd244XEdDQ+qedp9hxRPH9SOrfF7M6DyDfdULstvQRW7A74LTG6I/3DL3or3uJeq3O021rG4gQQ4YmkcQqXf8AtY81a00Hgm1ovB0YMX2anD+E8W9FX7WCak8M00wkDe0TfV6E5VJrqoZsT3ZioyJrTrp4qVbHicajIvy6gA+eYPonosi4UTFDhYByHvxSb2/OqlZbIU0ks64Uda6luQqa+iNYnPieHMdRzCHAjIgg1B9l14HAwnQnIdf9qohrz66oOeotiNpBbrIyU0xjuSgcHjU9CCD5qeosb7CrzO+mhJyfEJAPFjgK+j/ZbKvP8uPHJpwu45cuXKZ0SSikoCUFVt0zbV3bqyYrNjGsTw7yd3SKcc8OXGlNKrChWC1Vb/LkxN6VqMx4EL0db7KJYnxnSRjmeoovP20VmpIDnWhYfzNP+aZcvBVw9J32vt6neAPb/NaJB1Ir8wmFqbWMkcWV9qodnp97Y2c4XFh6HMKTstgqC08CfR2f1I8lUqnxkiTLMZEjxI1B6fNWuyXbiAI4qKs9hwzUOoOA9R/haHct0gtFEu9ezqrLcfgo+0XGeS1EXSCNE1tVyCmiWZ40eNY3fNyucwhozBqBzpwVZF3PDS4sIA1qKeGhWz3nc4HBU+/7Nhifl9kj1y+qbRTzsPiJt7zwZZ3183MC3NZj2JXIWQy2hwpvnCNni1mbj0qQP7Vpywee7zafHPi4oEK6iiogsS7Ek8S7EvQ0ybHqsf7SLswWiTk4iZvn8Xvi6ea13EqZ2k2EOZG/xMR8QRUaa/a8M6psfYVU+zm0AvfCf5jKjq3MK82OAB4/EKeYzHtiWSbO282e1xuJ+CSh6VoVtFpYGkkZ4aSt8R8Q9Rl5qspUXtFcLnDfRCr2AFzR9sN5fipXqp3Zi3h0Y8QFIxU8jmDzHApnNdjA4vjO7cTU0za48SW8D4hSt5dVSTXaxxtFEWaMUUFFfD25EB35T9Cln3lK8d2J3nQD1JWf8WUqvOGN9NAVQNxm2y7lmhoZHcGNBBqfSgHFXF2z8sx/ivEbeTO84+ZyHupy7btjgZhibhGp4lx5uOpKrl5ZjNTupzDd2cXfYmQxMijGFkbQ1o8B9ePmnIKICjArDWiDLqoKrkBVjGhxptvEO8XrcWDZziVN7Rb0wiGH+o4vfxyAwty6uJz+6rVvFlu3ds3lteOETWxjyGI+7ihodqvfNnwyVH2hXnmMjnQcuHNbXsY5trsMMhcQ9jN06lNWaV8iFnDrhda44zHSuri4mlaUI48QMgrvsLd01hY6NwEjXuxZd3DlwrqhlLrp2Nn7WyGw7pjWYi7C3CDSmQNANeDaDyQ/8Vp1zRpbXiplSnNFEilOWlOjiKNo0AHQBLByatelA9JYaU6a5HDk2bIlGvU7ieU4DkcOTcPRw9TsNsuHIapEPRsaXQ7Ureod6n+4j+6EO5j5Bery+mHiYiRY/e1ox2iV33pXn9xp7LZZbTCNG16LG3XHaHOP8M5k6lo+q63btLX2XtDpJmnXAxwHgHOBPu1XxxINDwWZbNXVa7PO2Vm7BbkQ5xo5p1aaD/aArUW2xsgBLRUDPOtPCuVeqG7B6FbKl2McdAVBXvtTDA5rCBica8cgOetKmgFeaG07dQmEiPEZKgbs0Y4iueEuyd5FC7/UGfaeDjyKOJVAW/aRkTqPeGudGHMDq596Q0DtK0wjVcL9jOLC9pAoe5LUHWoydSuR9Ql1sdrG2RKNkUVYr5YDR5BFA4ZgmnPWo1U7ZxG9oc0AhwBB8CpZ/H3FMeyYkR2yJcQt5BGELeQUblFJKREiNvEsIm8gjbpvIJeUHVU/EiWiIvYW1piFK8k4DUYBemxaVaa47UPglafzM+uaYusFt5wH9Q+TVeVBFByBNmtw0bB+p3/iKw3g05NizyyLj9FZ7GKuAKmWtHIIXoYzuxbOSRl01oJke6uJvDDrnXXMA08FU7ztha89136XEfJbfaPhKhpYRXQLp270yKDaaSP4TI3wGMD00R3bVE/Exrs696CN3uWLWBA3kjbhvJdp22URX+0k/wAFve1pZmZ/sWq9m9ukew1LmxsbRrHRNjGf3e6MuiVbEFKXUO8lzx+NHG9p8SIwemwKOCsVxaZTgPQ40gCjVS8Tbf/Z">
            <a:hlinkClick r:id="rId5"/>
          </p:cNvPr>
          <p:cNvSpPr>
            <a:spLocks noChangeAspect="1" noChangeArrowheads="1"/>
          </p:cNvSpPr>
          <p:nvPr/>
        </p:nvSpPr>
        <p:spPr bwMode="auto">
          <a:xfrm>
            <a:off x="155575" y="-563563"/>
            <a:ext cx="1181100" cy="11811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6633" name="Picture 9"/>
          <p:cNvPicPr>
            <a:picLocks noChangeAspect="1" noChangeArrowheads="1"/>
          </p:cNvPicPr>
          <p:nvPr/>
        </p:nvPicPr>
        <p:blipFill>
          <a:blip r:embed="rId6" cstate="print"/>
          <a:srcRect/>
          <a:stretch>
            <a:fillRect/>
          </a:stretch>
        </p:blipFill>
        <p:spPr bwMode="auto">
          <a:xfrm>
            <a:off x="395536" y="5373216"/>
            <a:ext cx="1181100" cy="1190625"/>
          </a:xfrm>
          <a:prstGeom prst="rect">
            <a:avLst/>
          </a:prstGeom>
          <a:noFill/>
          <a:ln w="9525">
            <a:noFill/>
            <a:miter lim="800000"/>
            <a:headEnd/>
            <a:tailEnd/>
          </a:ln>
        </p:spPr>
      </p:pic>
      <p:pic>
        <p:nvPicPr>
          <p:cNvPr id="26635" name="Picture 11" descr="Carlotheman Flower Of Life Symbol Clip Art">
            <a:hlinkClick r:id="rId7"/>
          </p:cNvPr>
          <p:cNvPicPr>
            <a:picLocks noChangeAspect="1" noChangeArrowheads="1"/>
          </p:cNvPicPr>
          <p:nvPr/>
        </p:nvPicPr>
        <p:blipFill>
          <a:blip r:embed="rId8" cstate="print"/>
          <a:srcRect/>
          <a:stretch>
            <a:fillRect/>
          </a:stretch>
        </p:blipFill>
        <p:spPr bwMode="auto">
          <a:xfrm>
            <a:off x="11036300" y="-23934738"/>
            <a:ext cx="2857500" cy="28575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0" y="0"/>
            <a:ext cx="9144000" cy="685800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fontScale="90000"/>
          </a:bodyPr>
          <a:lstStyle/>
          <a:p>
            <a:r>
              <a:rPr lang="en-US" b="1" dirty="0" smtClean="0">
                <a:solidFill>
                  <a:schemeClr val="tx2">
                    <a:lumMod val="20000"/>
                    <a:lumOff val="80000"/>
                  </a:schemeClr>
                </a:solidFill>
              </a:rPr>
              <a:t>Global Human Commons</a:t>
            </a:r>
            <a:r>
              <a:rPr lang="en-US" b="1" dirty="0">
                <a:solidFill>
                  <a:schemeClr val="tx2">
                    <a:lumMod val="20000"/>
                    <a:lumOff val="80000"/>
                  </a:schemeClr>
                </a:solidFill>
              </a:rPr>
              <a:t> </a:t>
            </a:r>
            <a:br>
              <a:rPr lang="en-US" b="1" dirty="0">
                <a:solidFill>
                  <a:schemeClr val="tx2">
                    <a:lumMod val="20000"/>
                    <a:lumOff val="80000"/>
                  </a:schemeClr>
                </a:solidFill>
              </a:rPr>
            </a:br>
            <a:r>
              <a:rPr lang="en-US" sz="2700" b="1" dirty="0">
                <a:solidFill>
                  <a:srgbClr val="FFC000"/>
                </a:solidFill>
              </a:rPr>
              <a:t>What about us</a:t>
            </a:r>
            <a:r>
              <a:rPr lang="en-US" sz="2700" b="1" dirty="0" smtClean="0">
                <a:solidFill>
                  <a:srgbClr val="FFC000"/>
                </a:solidFill>
              </a:rPr>
              <a:t>?</a:t>
            </a:r>
            <a:endParaRPr lang="nl-NL" dirty="0">
              <a:solidFill>
                <a:srgbClr val="FFC000"/>
              </a:solidFill>
            </a:endParaRPr>
          </a:p>
        </p:txBody>
      </p:sp>
      <p:sp>
        <p:nvSpPr>
          <p:cNvPr id="3" name="Tijdelijke aanduiding voor inhoud 2"/>
          <p:cNvSpPr>
            <a:spLocks noGrp="1"/>
          </p:cNvSpPr>
          <p:nvPr>
            <p:ph idx="1"/>
          </p:nvPr>
        </p:nvSpPr>
        <p:spPr>
          <a:xfrm>
            <a:off x="457200" y="1711349"/>
            <a:ext cx="8229600" cy="4525963"/>
          </a:xfrm>
        </p:spPr>
        <p:txBody>
          <a:bodyPr/>
          <a:lstStyle/>
          <a:p>
            <a:r>
              <a:rPr lang="en-US" dirty="0" smtClean="0">
                <a:solidFill>
                  <a:schemeClr val="bg1"/>
                </a:solidFill>
              </a:rPr>
              <a:t>From those four layers mankind will be able to live in peace and harmony with nature by finding the right proportions for this by becoming aware of interrelationships as population, food, rich natural environment, and spiritual emotional balance.</a:t>
            </a:r>
            <a:endParaRPr lang="en-US" dirty="0">
              <a:solidFill>
                <a:schemeClr val="bg1"/>
              </a:solidFill>
            </a:endParaRPr>
          </a:p>
        </p:txBody>
      </p:sp>
      <p:pic>
        <p:nvPicPr>
          <p:cNvPr id="2050" name="Picture 2" descr="GHC"/>
          <p:cNvPicPr>
            <a:picLocks noChangeAspect="1" noChangeArrowheads="1"/>
          </p:cNvPicPr>
          <p:nvPr/>
        </p:nvPicPr>
        <p:blipFill>
          <a:blip r:embed="rId2" cstate="print"/>
          <a:srcRect/>
          <a:stretch>
            <a:fillRect/>
          </a:stretch>
        </p:blipFill>
        <p:spPr bwMode="auto">
          <a:xfrm>
            <a:off x="251520" y="172244"/>
            <a:ext cx="952500" cy="952500"/>
          </a:xfrm>
          <a:prstGeom prst="rect">
            <a:avLst/>
          </a:prstGeom>
          <a:noFill/>
        </p:spPr>
      </p:pic>
      <p:pic>
        <p:nvPicPr>
          <p:cNvPr id="2052" name="Picture 4" descr="http://globalhumancommons.org/im/eve.jpg">
            <a:hlinkClick r:id="rId3"/>
          </p:cNvPr>
          <p:cNvPicPr>
            <a:picLocks noChangeAspect="1" noChangeArrowheads="1"/>
          </p:cNvPicPr>
          <p:nvPr/>
        </p:nvPicPr>
        <p:blipFill>
          <a:blip r:embed="rId4" cstate="print"/>
          <a:srcRect/>
          <a:stretch>
            <a:fillRect/>
          </a:stretch>
        </p:blipFill>
        <p:spPr bwMode="auto">
          <a:xfrm>
            <a:off x="8172400" y="260648"/>
            <a:ext cx="600075" cy="8286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p:cNvPicPr>
            <a:picLocks noChangeAspect="1" noChangeArrowheads="1"/>
          </p:cNvPicPr>
          <p:nvPr/>
        </p:nvPicPr>
        <p:blipFill>
          <a:blip r:embed="rId2" cstate="print"/>
          <a:srcRect/>
          <a:stretch>
            <a:fillRect/>
          </a:stretch>
        </p:blipFill>
        <p:spPr bwMode="auto">
          <a:xfrm>
            <a:off x="-533399" y="-99392"/>
            <a:ext cx="10866039" cy="6957392"/>
          </a:xfrm>
          <a:prstGeom prst="rect">
            <a:avLst/>
          </a:prstGeom>
          <a:noFill/>
          <a:ln w="9525">
            <a:noFill/>
            <a:miter lim="800000"/>
            <a:headEnd/>
            <a:tailEnd/>
          </a:ln>
        </p:spPr>
      </p:pic>
      <p:sp>
        <p:nvSpPr>
          <p:cNvPr id="9" name="Rechthoek 8"/>
          <p:cNvSpPr/>
          <p:nvPr/>
        </p:nvSpPr>
        <p:spPr>
          <a:xfrm>
            <a:off x="-108520" y="-144016"/>
            <a:ext cx="9252520" cy="7101408"/>
          </a:xfrm>
          <a:prstGeom prst="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normAutofit fontScale="90000"/>
          </a:bodyPr>
          <a:lstStyle/>
          <a:p>
            <a:r>
              <a:rPr lang="en-US" b="1" dirty="0" smtClean="0">
                <a:solidFill>
                  <a:schemeClr val="tx2">
                    <a:lumMod val="20000"/>
                    <a:lumOff val="80000"/>
                  </a:schemeClr>
                </a:solidFill>
              </a:rPr>
              <a:t>Global Human Commons</a:t>
            </a:r>
            <a:r>
              <a:rPr lang="en-US" b="1" dirty="0">
                <a:solidFill>
                  <a:schemeClr val="tx2">
                    <a:lumMod val="20000"/>
                    <a:lumOff val="80000"/>
                  </a:schemeClr>
                </a:solidFill>
              </a:rPr>
              <a:t> </a:t>
            </a:r>
            <a:br>
              <a:rPr lang="en-US" b="1" dirty="0">
                <a:solidFill>
                  <a:schemeClr val="tx2">
                    <a:lumMod val="20000"/>
                    <a:lumOff val="80000"/>
                  </a:schemeClr>
                </a:solidFill>
              </a:rPr>
            </a:br>
            <a:r>
              <a:rPr lang="en-US" sz="2700" b="1" dirty="0">
                <a:solidFill>
                  <a:srgbClr val="FFC000"/>
                </a:solidFill>
              </a:rPr>
              <a:t>What about us</a:t>
            </a:r>
            <a:r>
              <a:rPr lang="en-US" sz="2700" b="1" dirty="0" smtClean="0">
                <a:solidFill>
                  <a:srgbClr val="FFC000"/>
                </a:solidFill>
              </a:rPr>
              <a:t>?</a:t>
            </a:r>
            <a:endParaRPr lang="nl-NL" dirty="0">
              <a:solidFill>
                <a:srgbClr val="FFC000"/>
              </a:solidFill>
            </a:endParaRPr>
          </a:p>
        </p:txBody>
      </p:sp>
      <p:sp>
        <p:nvSpPr>
          <p:cNvPr id="3" name="Tijdelijke aanduiding voor inhoud 2"/>
          <p:cNvSpPr>
            <a:spLocks noGrp="1"/>
          </p:cNvSpPr>
          <p:nvPr>
            <p:ph idx="1"/>
          </p:nvPr>
        </p:nvSpPr>
        <p:spPr>
          <a:xfrm>
            <a:off x="457200" y="1711349"/>
            <a:ext cx="8229600" cy="4525963"/>
          </a:xfrm>
        </p:spPr>
        <p:txBody>
          <a:bodyPr>
            <a:normAutofit fontScale="92500" lnSpcReduction="20000"/>
          </a:bodyPr>
          <a:lstStyle/>
          <a:p>
            <a:pPr>
              <a:buNone/>
            </a:pPr>
            <a:r>
              <a:rPr lang="en-US" dirty="0" smtClean="0">
                <a:solidFill>
                  <a:schemeClr val="bg1"/>
                </a:solidFill>
              </a:rPr>
              <a:t>So the power of this shift is to get people back in connection with nature as well out of the economical battle by commons and birth right on land and harvest. </a:t>
            </a:r>
            <a:endParaRPr lang="en-US" dirty="0">
              <a:solidFill>
                <a:schemeClr val="bg1"/>
              </a:solidFill>
            </a:endParaRPr>
          </a:p>
          <a:p>
            <a:pPr>
              <a:buNone/>
            </a:pPr>
            <a:endParaRPr lang="en-US" sz="1500" dirty="0" smtClean="0">
              <a:solidFill>
                <a:schemeClr val="bg1"/>
              </a:solidFill>
            </a:endParaRPr>
          </a:p>
          <a:p>
            <a:pPr>
              <a:buNone/>
            </a:pPr>
            <a:r>
              <a:rPr lang="en-US" dirty="0" smtClean="0">
                <a:solidFill>
                  <a:schemeClr val="bg1"/>
                </a:solidFill>
              </a:rPr>
              <a:t>This we call </a:t>
            </a:r>
            <a:r>
              <a:rPr lang="en-US" dirty="0" smtClean="0">
                <a:solidFill>
                  <a:srgbClr val="92D050"/>
                </a:solidFill>
              </a:rPr>
              <a:t>THE BRONNING RIGHTS</a:t>
            </a:r>
            <a:r>
              <a:rPr lang="en-US" dirty="0" smtClean="0">
                <a:solidFill>
                  <a:schemeClr val="bg1"/>
                </a:solidFill>
              </a:rPr>
              <a:t>. In 1948 the United Nations adopted the Universal Declaration of the Human Rights. It contains 30 rights. Up to ten additional rights will grand the bronning rights. So the new Human Rights “2012” will be 40 in number. To add:</a:t>
            </a:r>
            <a:endParaRPr lang="nl-NL" dirty="0">
              <a:solidFill>
                <a:schemeClr val="bg1"/>
              </a:solidFill>
            </a:endParaRPr>
          </a:p>
        </p:txBody>
      </p:sp>
      <p:pic>
        <p:nvPicPr>
          <p:cNvPr id="2050" name="Picture 2" descr="GHC"/>
          <p:cNvPicPr>
            <a:picLocks noChangeAspect="1" noChangeArrowheads="1"/>
          </p:cNvPicPr>
          <p:nvPr/>
        </p:nvPicPr>
        <p:blipFill>
          <a:blip r:embed="rId3" cstate="print"/>
          <a:srcRect/>
          <a:stretch>
            <a:fillRect/>
          </a:stretch>
        </p:blipFill>
        <p:spPr bwMode="auto">
          <a:xfrm>
            <a:off x="251520" y="172244"/>
            <a:ext cx="952500" cy="952500"/>
          </a:xfrm>
          <a:prstGeom prst="rect">
            <a:avLst/>
          </a:prstGeom>
          <a:noFill/>
        </p:spPr>
      </p:pic>
      <p:pic>
        <p:nvPicPr>
          <p:cNvPr id="2052" name="Picture 4" descr="http://globalhumancommons.org/im/eve.jpg">
            <a:hlinkClick r:id="rId4"/>
          </p:cNvPr>
          <p:cNvPicPr>
            <a:picLocks noChangeAspect="1" noChangeArrowheads="1"/>
          </p:cNvPicPr>
          <p:nvPr/>
        </p:nvPicPr>
        <p:blipFill>
          <a:blip r:embed="rId5" cstate="print"/>
          <a:srcRect/>
          <a:stretch>
            <a:fillRect/>
          </a:stretch>
        </p:blipFill>
        <p:spPr bwMode="auto">
          <a:xfrm>
            <a:off x="8172400" y="260648"/>
            <a:ext cx="600075" cy="82867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rot="5400000">
            <a:off x="1143000" y="-1143000"/>
            <a:ext cx="6858000" cy="914400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fontScale="90000"/>
          </a:bodyPr>
          <a:lstStyle/>
          <a:p>
            <a:r>
              <a:rPr lang="en-US" b="1" dirty="0" smtClean="0">
                <a:solidFill>
                  <a:schemeClr val="tx2">
                    <a:lumMod val="20000"/>
                    <a:lumOff val="80000"/>
                  </a:schemeClr>
                </a:solidFill>
              </a:rPr>
              <a:t>Global Human Commons</a:t>
            </a:r>
            <a:r>
              <a:rPr lang="en-US" b="1" dirty="0">
                <a:solidFill>
                  <a:schemeClr val="tx2">
                    <a:lumMod val="20000"/>
                    <a:lumOff val="80000"/>
                  </a:schemeClr>
                </a:solidFill>
              </a:rPr>
              <a:t> </a:t>
            </a:r>
            <a:br>
              <a:rPr lang="en-US" b="1" dirty="0">
                <a:solidFill>
                  <a:schemeClr val="tx2">
                    <a:lumMod val="20000"/>
                    <a:lumOff val="80000"/>
                  </a:schemeClr>
                </a:solidFill>
              </a:rPr>
            </a:br>
            <a:r>
              <a:rPr lang="en-US" sz="2700" b="1" dirty="0">
                <a:solidFill>
                  <a:srgbClr val="FFC000"/>
                </a:solidFill>
              </a:rPr>
              <a:t>What about us</a:t>
            </a:r>
            <a:r>
              <a:rPr lang="en-US" sz="2700" b="1" dirty="0" smtClean="0">
                <a:solidFill>
                  <a:srgbClr val="FFC000"/>
                </a:solidFill>
              </a:rPr>
              <a:t>?</a:t>
            </a:r>
            <a:endParaRPr lang="nl-NL" dirty="0">
              <a:solidFill>
                <a:srgbClr val="FFC000"/>
              </a:solidFill>
            </a:endParaRPr>
          </a:p>
        </p:txBody>
      </p:sp>
      <p:sp>
        <p:nvSpPr>
          <p:cNvPr id="3" name="Tijdelijke aanduiding voor inhoud 2"/>
          <p:cNvSpPr>
            <a:spLocks noGrp="1"/>
          </p:cNvSpPr>
          <p:nvPr>
            <p:ph idx="1"/>
          </p:nvPr>
        </p:nvSpPr>
        <p:spPr>
          <a:xfrm>
            <a:off x="457200" y="1711349"/>
            <a:ext cx="8229600" cy="4525963"/>
          </a:xfrm>
        </p:spPr>
        <p:txBody>
          <a:bodyPr>
            <a:normAutofit fontScale="77500" lnSpcReduction="20000"/>
          </a:bodyPr>
          <a:lstStyle/>
          <a:p>
            <a:pPr>
              <a:buNone/>
            </a:pPr>
            <a:r>
              <a:rPr lang="en-US" dirty="0" smtClean="0">
                <a:solidFill>
                  <a:schemeClr val="bg1"/>
                </a:solidFill>
              </a:rPr>
              <a:t>31.   A part of the global land and water will be common wealth to ensure sustainability of nature and species.</a:t>
            </a:r>
            <a:endParaRPr lang="en-US" dirty="0">
              <a:solidFill>
                <a:schemeClr val="bg1"/>
              </a:solidFill>
            </a:endParaRPr>
          </a:p>
          <a:p>
            <a:pPr>
              <a:buNone/>
            </a:pPr>
            <a:endParaRPr lang="en-US" dirty="0" smtClean="0">
              <a:solidFill>
                <a:schemeClr val="bg1"/>
              </a:solidFill>
            </a:endParaRPr>
          </a:p>
          <a:p>
            <a:pPr>
              <a:buNone/>
            </a:pPr>
            <a:r>
              <a:rPr lang="en-US" dirty="0" smtClean="0">
                <a:solidFill>
                  <a:schemeClr val="bg1"/>
                </a:solidFill>
              </a:rPr>
              <a:t>32.   Everyone has the right to visit (parts of) common nature.</a:t>
            </a:r>
            <a:endParaRPr lang="en-US" dirty="0">
              <a:solidFill>
                <a:schemeClr val="bg1"/>
              </a:solidFill>
            </a:endParaRPr>
          </a:p>
          <a:p>
            <a:pPr>
              <a:buNone/>
            </a:pPr>
            <a:endParaRPr lang="en-US" dirty="0">
              <a:solidFill>
                <a:schemeClr val="bg1"/>
              </a:solidFill>
            </a:endParaRPr>
          </a:p>
          <a:p>
            <a:pPr>
              <a:buNone/>
            </a:pPr>
            <a:r>
              <a:rPr lang="en-US" dirty="0" smtClean="0">
                <a:solidFill>
                  <a:schemeClr val="bg1"/>
                </a:solidFill>
              </a:rPr>
              <a:t>33.   Everyone gets (for instance) 1000 m2 of fertile land on which enough sun and water enters to produce good food and a healthy living.</a:t>
            </a:r>
          </a:p>
          <a:p>
            <a:pPr>
              <a:buNone/>
            </a:pPr>
            <a:endParaRPr lang="en-US" dirty="0">
              <a:solidFill>
                <a:schemeClr val="bg1"/>
              </a:solidFill>
            </a:endParaRPr>
          </a:p>
          <a:p>
            <a:pPr>
              <a:buNone/>
            </a:pPr>
            <a:r>
              <a:rPr lang="en-US" dirty="0" smtClean="0">
                <a:solidFill>
                  <a:schemeClr val="bg1"/>
                </a:solidFill>
              </a:rPr>
              <a:t>34.   Everyone gets the right and duty to get and give care to the commons and peoples with inabilities and at age as a local service – part of lifetime activity.</a:t>
            </a:r>
            <a:br>
              <a:rPr lang="en-US" dirty="0" smtClean="0">
                <a:solidFill>
                  <a:schemeClr val="bg1"/>
                </a:solidFill>
              </a:rPr>
            </a:br>
            <a:endParaRPr lang="nl-NL" dirty="0">
              <a:solidFill>
                <a:schemeClr val="bg1"/>
              </a:solidFill>
            </a:endParaRPr>
          </a:p>
        </p:txBody>
      </p:sp>
      <p:pic>
        <p:nvPicPr>
          <p:cNvPr id="2050" name="Picture 2" descr="GHC"/>
          <p:cNvPicPr>
            <a:picLocks noChangeAspect="1" noChangeArrowheads="1"/>
          </p:cNvPicPr>
          <p:nvPr/>
        </p:nvPicPr>
        <p:blipFill>
          <a:blip r:embed="rId2" cstate="print"/>
          <a:srcRect/>
          <a:stretch>
            <a:fillRect/>
          </a:stretch>
        </p:blipFill>
        <p:spPr bwMode="auto">
          <a:xfrm>
            <a:off x="251520" y="172244"/>
            <a:ext cx="952500" cy="952500"/>
          </a:xfrm>
          <a:prstGeom prst="rect">
            <a:avLst/>
          </a:prstGeom>
          <a:noFill/>
        </p:spPr>
      </p:pic>
      <p:pic>
        <p:nvPicPr>
          <p:cNvPr id="2052" name="Picture 4" descr="http://globalhumancommons.org/im/eve.jpg">
            <a:hlinkClick r:id="rId3"/>
          </p:cNvPr>
          <p:cNvPicPr>
            <a:picLocks noChangeAspect="1" noChangeArrowheads="1"/>
          </p:cNvPicPr>
          <p:nvPr/>
        </p:nvPicPr>
        <p:blipFill>
          <a:blip r:embed="rId4" cstate="print"/>
          <a:srcRect/>
          <a:stretch>
            <a:fillRect/>
          </a:stretch>
        </p:blipFill>
        <p:spPr bwMode="auto">
          <a:xfrm>
            <a:off x="8172400" y="260648"/>
            <a:ext cx="600075" cy="82867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rot="5400000">
            <a:off x="1143000" y="-1143000"/>
            <a:ext cx="6858000" cy="914400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fontScale="90000"/>
          </a:bodyPr>
          <a:lstStyle/>
          <a:p>
            <a:r>
              <a:rPr lang="en-US" b="1" dirty="0" smtClean="0">
                <a:solidFill>
                  <a:schemeClr val="tx2">
                    <a:lumMod val="20000"/>
                    <a:lumOff val="80000"/>
                  </a:schemeClr>
                </a:solidFill>
              </a:rPr>
              <a:t>Global Human Commons</a:t>
            </a:r>
            <a:r>
              <a:rPr lang="en-US" b="1" dirty="0">
                <a:solidFill>
                  <a:schemeClr val="tx2">
                    <a:lumMod val="20000"/>
                    <a:lumOff val="80000"/>
                  </a:schemeClr>
                </a:solidFill>
              </a:rPr>
              <a:t> </a:t>
            </a:r>
            <a:br>
              <a:rPr lang="en-US" b="1" dirty="0">
                <a:solidFill>
                  <a:schemeClr val="tx2">
                    <a:lumMod val="20000"/>
                    <a:lumOff val="80000"/>
                  </a:schemeClr>
                </a:solidFill>
              </a:rPr>
            </a:br>
            <a:r>
              <a:rPr lang="en-US" sz="2700" b="1" dirty="0">
                <a:solidFill>
                  <a:srgbClr val="FFC000"/>
                </a:solidFill>
              </a:rPr>
              <a:t>What about us</a:t>
            </a:r>
            <a:r>
              <a:rPr lang="en-US" sz="2700" b="1" dirty="0" smtClean="0">
                <a:solidFill>
                  <a:srgbClr val="FFC000"/>
                </a:solidFill>
              </a:rPr>
              <a:t>?</a:t>
            </a:r>
            <a:endParaRPr lang="nl-NL" dirty="0">
              <a:solidFill>
                <a:srgbClr val="FFC000"/>
              </a:solidFill>
            </a:endParaRPr>
          </a:p>
        </p:txBody>
      </p:sp>
      <p:sp>
        <p:nvSpPr>
          <p:cNvPr id="3" name="Tijdelijke aanduiding voor inhoud 2"/>
          <p:cNvSpPr>
            <a:spLocks noGrp="1"/>
          </p:cNvSpPr>
          <p:nvPr>
            <p:ph idx="1"/>
          </p:nvPr>
        </p:nvSpPr>
        <p:spPr>
          <a:xfrm>
            <a:off x="457200" y="1711349"/>
            <a:ext cx="8229600" cy="4525963"/>
          </a:xfrm>
        </p:spPr>
        <p:txBody>
          <a:bodyPr>
            <a:noAutofit/>
          </a:bodyPr>
          <a:lstStyle/>
          <a:p>
            <a:pPr>
              <a:buNone/>
            </a:pPr>
            <a:r>
              <a:rPr lang="en-US" sz="2400" dirty="0" smtClean="0">
                <a:solidFill>
                  <a:schemeClr val="bg1"/>
                </a:solidFill>
              </a:rPr>
              <a:t>35.   Everyone gets free energy in an reasonable amount to has good light,  heating and cooling, cleaning, internet, and telephone.</a:t>
            </a:r>
            <a:endParaRPr lang="en-US" sz="2400" dirty="0">
              <a:solidFill>
                <a:schemeClr val="bg1"/>
              </a:solidFill>
            </a:endParaRPr>
          </a:p>
          <a:p>
            <a:pPr>
              <a:buNone/>
            </a:pPr>
            <a:endParaRPr lang="en-US" sz="1400" dirty="0" smtClean="0">
              <a:solidFill>
                <a:schemeClr val="bg1"/>
              </a:solidFill>
            </a:endParaRPr>
          </a:p>
          <a:p>
            <a:pPr>
              <a:buNone/>
            </a:pPr>
            <a:r>
              <a:rPr lang="en-US" sz="2400" dirty="0" smtClean="0">
                <a:solidFill>
                  <a:schemeClr val="bg1"/>
                </a:solidFill>
              </a:rPr>
              <a:t>36.   Everyone gets a pollution quote and the right on healthy air and surrounding.</a:t>
            </a:r>
            <a:endParaRPr lang="en-US" sz="2400" dirty="0">
              <a:solidFill>
                <a:schemeClr val="bg1"/>
              </a:solidFill>
            </a:endParaRPr>
          </a:p>
          <a:p>
            <a:pPr>
              <a:buNone/>
            </a:pPr>
            <a:endParaRPr lang="en-US" sz="1400" dirty="0">
              <a:solidFill>
                <a:schemeClr val="bg1"/>
              </a:solidFill>
            </a:endParaRPr>
          </a:p>
          <a:p>
            <a:pPr>
              <a:buNone/>
            </a:pPr>
            <a:r>
              <a:rPr lang="en-US" sz="2400" dirty="0" smtClean="0">
                <a:solidFill>
                  <a:schemeClr val="bg1"/>
                </a:solidFill>
              </a:rPr>
              <a:t>37.   Everyone has the right on correct information and sufficient education.</a:t>
            </a:r>
            <a:endParaRPr lang="en-US" sz="2400" dirty="0">
              <a:solidFill>
                <a:schemeClr val="bg1"/>
              </a:solidFill>
            </a:endParaRPr>
          </a:p>
          <a:p>
            <a:pPr>
              <a:buNone/>
            </a:pPr>
            <a:endParaRPr lang="en-US" sz="1600" dirty="0" smtClean="0">
              <a:solidFill>
                <a:schemeClr val="bg1"/>
              </a:solidFill>
            </a:endParaRPr>
          </a:p>
        </p:txBody>
      </p:sp>
      <p:pic>
        <p:nvPicPr>
          <p:cNvPr id="2050" name="Picture 2" descr="GHC"/>
          <p:cNvPicPr>
            <a:picLocks noChangeAspect="1" noChangeArrowheads="1"/>
          </p:cNvPicPr>
          <p:nvPr/>
        </p:nvPicPr>
        <p:blipFill>
          <a:blip r:embed="rId2" cstate="print"/>
          <a:srcRect/>
          <a:stretch>
            <a:fillRect/>
          </a:stretch>
        </p:blipFill>
        <p:spPr bwMode="auto">
          <a:xfrm>
            <a:off x="251520" y="172244"/>
            <a:ext cx="952500" cy="952500"/>
          </a:xfrm>
          <a:prstGeom prst="rect">
            <a:avLst/>
          </a:prstGeom>
          <a:noFill/>
        </p:spPr>
      </p:pic>
      <p:pic>
        <p:nvPicPr>
          <p:cNvPr id="2052" name="Picture 4" descr="http://globalhumancommons.org/im/eve.jpg">
            <a:hlinkClick r:id="rId3"/>
          </p:cNvPr>
          <p:cNvPicPr>
            <a:picLocks noChangeAspect="1" noChangeArrowheads="1"/>
          </p:cNvPicPr>
          <p:nvPr/>
        </p:nvPicPr>
        <p:blipFill>
          <a:blip r:embed="rId4" cstate="print"/>
          <a:srcRect/>
          <a:stretch>
            <a:fillRect/>
          </a:stretch>
        </p:blipFill>
        <p:spPr bwMode="auto">
          <a:xfrm>
            <a:off x="8172400" y="260648"/>
            <a:ext cx="600075" cy="8286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rot="5400000">
            <a:off x="1143000" y="-1143000"/>
            <a:ext cx="6858000" cy="914400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fontScale="90000"/>
          </a:bodyPr>
          <a:lstStyle/>
          <a:p>
            <a:r>
              <a:rPr lang="en-US" b="1" dirty="0" smtClean="0">
                <a:solidFill>
                  <a:schemeClr val="tx2">
                    <a:lumMod val="20000"/>
                    <a:lumOff val="80000"/>
                  </a:schemeClr>
                </a:solidFill>
              </a:rPr>
              <a:t>Global Human Commons</a:t>
            </a:r>
            <a:r>
              <a:rPr lang="en-US" b="1" dirty="0">
                <a:solidFill>
                  <a:schemeClr val="tx2">
                    <a:lumMod val="20000"/>
                    <a:lumOff val="80000"/>
                  </a:schemeClr>
                </a:solidFill>
              </a:rPr>
              <a:t> </a:t>
            </a:r>
            <a:br>
              <a:rPr lang="en-US" b="1" dirty="0">
                <a:solidFill>
                  <a:schemeClr val="tx2">
                    <a:lumMod val="20000"/>
                    <a:lumOff val="80000"/>
                  </a:schemeClr>
                </a:solidFill>
              </a:rPr>
            </a:br>
            <a:r>
              <a:rPr lang="en-US" sz="2700" b="1" dirty="0">
                <a:solidFill>
                  <a:srgbClr val="FFC000"/>
                </a:solidFill>
              </a:rPr>
              <a:t>What about us</a:t>
            </a:r>
            <a:r>
              <a:rPr lang="en-US" sz="2700" b="1" dirty="0" smtClean="0">
                <a:solidFill>
                  <a:srgbClr val="FFC000"/>
                </a:solidFill>
              </a:rPr>
              <a:t>?</a:t>
            </a:r>
            <a:endParaRPr lang="nl-NL" dirty="0">
              <a:solidFill>
                <a:srgbClr val="FFC000"/>
              </a:solidFill>
            </a:endParaRPr>
          </a:p>
        </p:txBody>
      </p:sp>
      <p:sp>
        <p:nvSpPr>
          <p:cNvPr id="3" name="Tijdelijke aanduiding voor inhoud 2"/>
          <p:cNvSpPr>
            <a:spLocks noGrp="1"/>
          </p:cNvSpPr>
          <p:nvPr>
            <p:ph idx="1"/>
          </p:nvPr>
        </p:nvSpPr>
        <p:spPr>
          <a:xfrm>
            <a:off x="457200" y="1711349"/>
            <a:ext cx="8229600" cy="4525963"/>
          </a:xfrm>
        </p:spPr>
        <p:txBody>
          <a:bodyPr>
            <a:normAutofit/>
          </a:bodyPr>
          <a:lstStyle/>
          <a:p>
            <a:pPr>
              <a:buNone/>
            </a:pPr>
            <a:r>
              <a:rPr lang="en-US" sz="2800" dirty="0" smtClean="0">
                <a:solidFill>
                  <a:schemeClr val="bg1"/>
                </a:solidFill>
              </a:rPr>
              <a:t>38.   Everyone has the right to work on four levels – based on green technology: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On his own land;</a:t>
            </a:r>
            <a:br>
              <a:rPr lang="en-US" sz="2800" dirty="0" smtClean="0">
                <a:solidFill>
                  <a:schemeClr val="bg1"/>
                </a:solidFill>
              </a:rPr>
            </a:br>
            <a:r>
              <a:rPr lang="en-US" sz="2800" dirty="0" smtClean="0">
                <a:solidFill>
                  <a:schemeClr val="bg1"/>
                </a:solidFill>
              </a:rPr>
              <a:t>                On community services;</a:t>
            </a:r>
            <a:br>
              <a:rPr lang="en-US" sz="2800" dirty="0" smtClean="0">
                <a:solidFill>
                  <a:schemeClr val="bg1"/>
                </a:solidFill>
              </a:rPr>
            </a:br>
            <a:r>
              <a:rPr lang="en-US" sz="2800" dirty="0" smtClean="0">
                <a:solidFill>
                  <a:schemeClr val="bg1"/>
                </a:solidFill>
              </a:rPr>
              <a:t>                On social services;</a:t>
            </a:r>
            <a:br>
              <a:rPr lang="en-US" sz="2800" dirty="0" smtClean="0">
                <a:solidFill>
                  <a:schemeClr val="bg1"/>
                </a:solidFill>
              </a:rPr>
            </a:br>
            <a:r>
              <a:rPr lang="en-US" sz="2800" dirty="0" smtClean="0">
                <a:solidFill>
                  <a:schemeClr val="bg1"/>
                </a:solidFill>
              </a:rPr>
              <a:t>                On commercial services.</a:t>
            </a:r>
            <a:endParaRPr lang="nl-NL" sz="2800" dirty="0">
              <a:solidFill>
                <a:schemeClr val="bg1"/>
              </a:solidFill>
            </a:endParaRPr>
          </a:p>
        </p:txBody>
      </p:sp>
      <p:pic>
        <p:nvPicPr>
          <p:cNvPr id="2050" name="Picture 2" descr="GHC"/>
          <p:cNvPicPr>
            <a:picLocks noChangeAspect="1" noChangeArrowheads="1"/>
          </p:cNvPicPr>
          <p:nvPr/>
        </p:nvPicPr>
        <p:blipFill>
          <a:blip r:embed="rId2" cstate="print"/>
          <a:srcRect/>
          <a:stretch>
            <a:fillRect/>
          </a:stretch>
        </p:blipFill>
        <p:spPr bwMode="auto">
          <a:xfrm>
            <a:off x="251520" y="172244"/>
            <a:ext cx="952500" cy="952500"/>
          </a:xfrm>
          <a:prstGeom prst="rect">
            <a:avLst/>
          </a:prstGeom>
          <a:noFill/>
        </p:spPr>
      </p:pic>
      <p:pic>
        <p:nvPicPr>
          <p:cNvPr id="2052" name="Picture 4" descr="http://globalhumancommons.org/im/eve.jpg">
            <a:hlinkClick r:id="rId3"/>
          </p:cNvPr>
          <p:cNvPicPr>
            <a:picLocks noChangeAspect="1" noChangeArrowheads="1"/>
          </p:cNvPicPr>
          <p:nvPr/>
        </p:nvPicPr>
        <p:blipFill>
          <a:blip r:embed="rId4" cstate="print"/>
          <a:srcRect/>
          <a:stretch>
            <a:fillRect/>
          </a:stretch>
        </p:blipFill>
        <p:spPr bwMode="auto">
          <a:xfrm>
            <a:off x="8172400" y="260648"/>
            <a:ext cx="600075" cy="82867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0" y="0"/>
            <a:ext cx="9144000" cy="685800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fontScale="90000"/>
          </a:bodyPr>
          <a:lstStyle/>
          <a:p>
            <a:r>
              <a:rPr lang="en-US" b="1" dirty="0" smtClean="0">
                <a:solidFill>
                  <a:schemeClr val="tx2">
                    <a:lumMod val="20000"/>
                    <a:lumOff val="80000"/>
                  </a:schemeClr>
                </a:solidFill>
              </a:rPr>
              <a:t>Global Human Commons</a:t>
            </a:r>
            <a:r>
              <a:rPr lang="en-US" b="1" dirty="0">
                <a:solidFill>
                  <a:schemeClr val="tx2">
                    <a:lumMod val="20000"/>
                    <a:lumOff val="80000"/>
                  </a:schemeClr>
                </a:solidFill>
              </a:rPr>
              <a:t> </a:t>
            </a:r>
            <a:br>
              <a:rPr lang="en-US" b="1" dirty="0">
                <a:solidFill>
                  <a:schemeClr val="tx2">
                    <a:lumMod val="20000"/>
                    <a:lumOff val="80000"/>
                  </a:schemeClr>
                </a:solidFill>
              </a:rPr>
            </a:br>
            <a:r>
              <a:rPr lang="en-US" sz="2700" b="1" dirty="0">
                <a:solidFill>
                  <a:srgbClr val="FFC000"/>
                </a:solidFill>
              </a:rPr>
              <a:t>What about us</a:t>
            </a:r>
            <a:r>
              <a:rPr lang="en-US" sz="2700" b="1" dirty="0" smtClean="0">
                <a:solidFill>
                  <a:srgbClr val="FFC000"/>
                </a:solidFill>
              </a:rPr>
              <a:t>?</a:t>
            </a:r>
            <a:endParaRPr lang="nl-NL" dirty="0">
              <a:solidFill>
                <a:srgbClr val="FFC000"/>
              </a:solidFill>
            </a:endParaRPr>
          </a:p>
        </p:txBody>
      </p:sp>
      <p:sp>
        <p:nvSpPr>
          <p:cNvPr id="3" name="Tijdelijke aanduiding voor inhoud 2"/>
          <p:cNvSpPr>
            <a:spLocks noGrp="1"/>
          </p:cNvSpPr>
          <p:nvPr>
            <p:ph idx="1"/>
          </p:nvPr>
        </p:nvSpPr>
        <p:spPr>
          <a:xfrm>
            <a:off x="457200" y="1711349"/>
            <a:ext cx="8229600" cy="4525963"/>
          </a:xfrm>
        </p:spPr>
        <p:txBody>
          <a:bodyPr>
            <a:normAutofit fontScale="85000" lnSpcReduction="10000"/>
          </a:bodyPr>
          <a:lstStyle/>
          <a:p>
            <a:pPr>
              <a:buNone/>
            </a:pPr>
            <a:r>
              <a:rPr lang="en-US" dirty="0" smtClean="0">
                <a:solidFill>
                  <a:schemeClr val="bg1"/>
                </a:solidFill>
              </a:rPr>
              <a:t>39.   Everyone has the right to (let) labor his land, build a house on it and to exchange with others. After dying the land may stay for five year in the family. Then it will be free for giving it away to the community which will give it to a new born child.</a:t>
            </a:r>
            <a:br>
              <a:rPr lang="en-US" dirty="0" smtClean="0">
                <a:solidFill>
                  <a:schemeClr val="bg1"/>
                </a:solidFill>
              </a:rPr>
            </a:br>
            <a:endParaRPr lang="en-US" dirty="0" smtClean="0">
              <a:solidFill>
                <a:schemeClr val="bg1"/>
              </a:solidFill>
            </a:endParaRPr>
          </a:p>
          <a:p>
            <a:pPr>
              <a:buNone/>
            </a:pPr>
            <a:r>
              <a:rPr lang="en-US" dirty="0" smtClean="0">
                <a:solidFill>
                  <a:schemeClr val="bg1"/>
                </a:solidFill>
              </a:rPr>
              <a:t>40.   Mankind has the right to live in peace and harmony with nature by finding ether the right proportions for the above by becoming aware of interrelationships as population, food, rich natural environment, and the needed spiritual emotional balance.</a:t>
            </a:r>
            <a:endParaRPr lang="nl-NL" dirty="0">
              <a:solidFill>
                <a:schemeClr val="bg1"/>
              </a:solidFill>
            </a:endParaRPr>
          </a:p>
        </p:txBody>
      </p:sp>
      <p:pic>
        <p:nvPicPr>
          <p:cNvPr id="2050" name="Picture 2" descr="GHC"/>
          <p:cNvPicPr>
            <a:picLocks noChangeAspect="1" noChangeArrowheads="1"/>
          </p:cNvPicPr>
          <p:nvPr/>
        </p:nvPicPr>
        <p:blipFill>
          <a:blip r:embed="rId2" cstate="print"/>
          <a:srcRect/>
          <a:stretch>
            <a:fillRect/>
          </a:stretch>
        </p:blipFill>
        <p:spPr bwMode="auto">
          <a:xfrm>
            <a:off x="251520" y="172244"/>
            <a:ext cx="952500" cy="952500"/>
          </a:xfrm>
          <a:prstGeom prst="rect">
            <a:avLst/>
          </a:prstGeom>
          <a:noFill/>
        </p:spPr>
      </p:pic>
      <p:pic>
        <p:nvPicPr>
          <p:cNvPr id="2052" name="Picture 4" descr="http://globalhumancommons.org/im/eve.jpg">
            <a:hlinkClick r:id="rId3"/>
          </p:cNvPr>
          <p:cNvPicPr>
            <a:picLocks noChangeAspect="1" noChangeArrowheads="1"/>
          </p:cNvPicPr>
          <p:nvPr/>
        </p:nvPicPr>
        <p:blipFill>
          <a:blip r:embed="rId4" cstate="print"/>
          <a:srcRect/>
          <a:stretch>
            <a:fillRect/>
          </a:stretch>
        </p:blipFill>
        <p:spPr bwMode="auto">
          <a:xfrm>
            <a:off x="8172400" y="260648"/>
            <a:ext cx="600075" cy="82867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thebsreport.files.wordpress.com/2009/08/un-flags_8870.jpg"/>
          <p:cNvPicPr>
            <a:picLocks noChangeAspect="1" noChangeArrowheads="1"/>
          </p:cNvPicPr>
          <p:nvPr/>
        </p:nvPicPr>
        <p:blipFill>
          <a:blip r:embed="rId2" cstate="print"/>
          <a:srcRect/>
          <a:stretch>
            <a:fillRect/>
          </a:stretch>
        </p:blipFill>
        <p:spPr bwMode="auto">
          <a:xfrm>
            <a:off x="0" y="0"/>
            <a:ext cx="10160000" cy="6858000"/>
          </a:xfrm>
          <a:prstGeom prst="rect">
            <a:avLst/>
          </a:prstGeom>
          <a:noFill/>
        </p:spPr>
      </p:pic>
      <p:sp>
        <p:nvSpPr>
          <p:cNvPr id="8" name="Rechthoek 7"/>
          <p:cNvSpPr/>
          <p:nvPr/>
        </p:nvSpPr>
        <p:spPr>
          <a:xfrm>
            <a:off x="-108520" y="-144016"/>
            <a:ext cx="9252520" cy="7101408"/>
          </a:xfrm>
          <a:prstGeom prst="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normAutofit fontScale="90000"/>
          </a:bodyPr>
          <a:lstStyle/>
          <a:p>
            <a:r>
              <a:rPr lang="en-US" b="1" dirty="0" smtClean="0">
                <a:solidFill>
                  <a:schemeClr val="tx2">
                    <a:lumMod val="20000"/>
                    <a:lumOff val="80000"/>
                  </a:schemeClr>
                </a:solidFill>
              </a:rPr>
              <a:t>Global Human Commons</a:t>
            </a:r>
            <a:r>
              <a:rPr lang="en-US" b="1" dirty="0">
                <a:solidFill>
                  <a:schemeClr val="tx2">
                    <a:lumMod val="20000"/>
                    <a:lumOff val="80000"/>
                  </a:schemeClr>
                </a:solidFill>
              </a:rPr>
              <a:t> </a:t>
            </a:r>
            <a:br>
              <a:rPr lang="en-US" b="1" dirty="0">
                <a:solidFill>
                  <a:schemeClr val="tx2">
                    <a:lumMod val="20000"/>
                    <a:lumOff val="80000"/>
                  </a:schemeClr>
                </a:solidFill>
              </a:rPr>
            </a:br>
            <a:r>
              <a:rPr lang="en-US" sz="2700" b="1" dirty="0">
                <a:solidFill>
                  <a:srgbClr val="FFC000"/>
                </a:solidFill>
              </a:rPr>
              <a:t>What about us</a:t>
            </a:r>
            <a:r>
              <a:rPr lang="en-US" sz="2700" b="1" dirty="0" smtClean="0">
                <a:solidFill>
                  <a:srgbClr val="FFC000"/>
                </a:solidFill>
              </a:rPr>
              <a:t>?</a:t>
            </a:r>
            <a:endParaRPr lang="nl-NL" dirty="0">
              <a:solidFill>
                <a:srgbClr val="FFC000"/>
              </a:solidFill>
            </a:endParaRPr>
          </a:p>
        </p:txBody>
      </p:sp>
      <p:sp>
        <p:nvSpPr>
          <p:cNvPr id="3" name="Tijdelijke aanduiding voor inhoud 2"/>
          <p:cNvSpPr>
            <a:spLocks noGrp="1"/>
          </p:cNvSpPr>
          <p:nvPr>
            <p:ph idx="1"/>
          </p:nvPr>
        </p:nvSpPr>
        <p:spPr>
          <a:xfrm>
            <a:off x="457200" y="1711349"/>
            <a:ext cx="8229600" cy="4525963"/>
          </a:xfrm>
        </p:spPr>
        <p:txBody>
          <a:bodyPr/>
          <a:lstStyle/>
          <a:p>
            <a:pPr algn="ctr">
              <a:buNone/>
            </a:pPr>
            <a:r>
              <a:rPr lang="en-US" dirty="0" smtClean="0">
                <a:solidFill>
                  <a:schemeClr val="bg1"/>
                </a:solidFill>
              </a:rPr>
              <a:t>This </a:t>
            </a:r>
            <a:r>
              <a:rPr lang="en-US" dirty="0" smtClean="0">
                <a:solidFill>
                  <a:srgbClr val="92D050"/>
                </a:solidFill>
              </a:rPr>
              <a:t>BRONNING RIGHTS</a:t>
            </a:r>
            <a:r>
              <a:rPr lang="en-US" dirty="0" smtClean="0">
                <a:solidFill>
                  <a:schemeClr val="bg1"/>
                </a:solidFill>
              </a:rPr>
              <a:t> were presented on </a:t>
            </a:r>
            <a:br>
              <a:rPr lang="en-US" dirty="0" smtClean="0">
                <a:solidFill>
                  <a:schemeClr val="bg1"/>
                </a:solidFill>
              </a:rPr>
            </a:br>
            <a:r>
              <a:rPr lang="en-US" dirty="0" smtClean="0">
                <a:solidFill>
                  <a:schemeClr val="bg1"/>
                </a:solidFill>
              </a:rPr>
              <a:t>July 15</a:t>
            </a:r>
            <a:r>
              <a:rPr lang="en-US" baseline="30000" dirty="0" smtClean="0">
                <a:solidFill>
                  <a:schemeClr val="bg1"/>
                </a:solidFill>
              </a:rPr>
              <a:t>th</a:t>
            </a:r>
            <a:r>
              <a:rPr lang="en-US" dirty="0" smtClean="0">
                <a:solidFill>
                  <a:schemeClr val="bg1"/>
                </a:solidFill>
              </a:rPr>
              <a:t>, 2010 to the U.N. Secretary-General Ban </a:t>
            </a:r>
            <a:r>
              <a:rPr lang="en-US" dirty="0" err="1" smtClean="0">
                <a:solidFill>
                  <a:schemeClr val="bg1"/>
                </a:solidFill>
              </a:rPr>
              <a:t>Ki</a:t>
            </a:r>
            <a:r>
              <a:rPr lang="en-US" dirty="0" smtClean="0">
                <a:solidFill>
                  <a:schemeClr val="bg1"/>
                </a:solidFill>
              </a:rPr>
              <a:t>-moon by emailing it in a letter to his Speech writers and on July 20</a:t>
            </a:r>
            <a:r>
              <a:rPr lang="en-US" baseline="30000" dirty="0" smtClean="0">
                <a:solidFill>
                  <a:schemeClr val="bg1"/>
                </a:solidFill>
              </a:rPr>
              <a:t>th</a:t>
            </a:r>
            <a:r>
              <a:rPr lang="en-US" dirty="0" smtClean="0">
                <a:solidFill>
                  <a:schemeClr val="bg1"/>
                </a:solidFill>
              </a:rPr>
              <a:t> to Inquiries. </a:t>
            </a:r>
          </a:p>
          <a:p>
            <a:pPr algn="ctr">
              <a:buNone/>
            </a:pPr>
            <a:endParaRPr lang="en-US" dirty="0">
              <a:solidFill>
                <a:schemeClr val="bg1"/>
              </a:solidFill>
              <a:hlinkClick r:id="rId3" action="ppaction://hlinkfile"/>
            </a:endParaRPr>
          </a:p>
          <a:p>
            <a:pPr algn="ctr">
              <a:buNone/>
            </a:pPr>
            <a:r>
              <a:rPr lang="en-US" dirty="0" smtClean="0">
                <a:solidFill>
                  <a:schemeClr val="bg1"/>
                </a:solidFill>
                <a:hlinkClick r:id="rId3" action="ppaction://hlinkfile"/>
              </a:rPr>
              <a:t>Letter to the S-G</a:t>
            </a:r>
            <a:r>
              <a:rPr lang="en-US" dirty="0" smtClean="0">
                <a:solidFill>
                  <a:schemeClr val="bg1"/>
                </a:solidFill>
              </a:rPr>
              <a:t>, </a:t>
            </a:r>
            <a:r>
              <a:rPr lang="en-US" dirty="0" smtClean="0">
                <a:solidFill>
                  <a:schemeClr val="bg1"/>
                </a:solidFill>
                <a:hlinkClick r:id="rId4"/>
              </a:rPr>
              <a:t>64/196</a:t>
            </a:r>
            <a:r>
              <a:rPr lang="en-US" dirty="0" smtClean="0">
                <a:solidFill>
                  <a:schemeClr val="bg1"/>
                </a:solidFill>
              </a:rPr>
              <a:t>, </a:t>
            </a:r>
            <a:r>
              <a:rPr lang="en-US" dirty="0" smtClean="0">
                <a:solidFill>
                  <a:schemeClr val="bg1"/>
                </a:solidFill>
                <a:hlinkClick r:id="rId5"/>
              </a:rPr>
              <a:t>U.N. GA 65 session</a:t>
            </a:r>
            <a:r>
              <a:rPr lang="en-US" dirty="0" smtClean="0">
                <a:solidFill>
                  <a:schemeClr val="bg1"/>
                </a:solidFill>
              </a:rPr>
              <a:t>, HQ, 14 September 2010, at 3 p.m., </a:t>
            </a:r>
            <a:br>
              <a:rPr lang="en-US" dirty="0" smtClean="0">
                <a:solidFill>
                  <a:schemeClr val="bg1"/>
                </a:solidFill>
              </a:rPr>
            </a:br>
            <a:r>
              <a:rPr lang="en-US" dirty="0" smtClean="0">
                <a:solidFill>
                  <a:schemeClr val="bg1"/>
                </a:solidFill>
                <a:hlinkClick r:id="rId6"/>
              </a:rPr>
              <a:t>Agenda point 20(</a:t>
            </a:r>
            <a:r>
              <a:rPr lang="en-US" dirty="0" err="1" smtClean="0">
                <a:solidFill>
                  <a:schemeClr val="bg1"/>
                </a:solidFill>
                <a:hlinkClick r:id="rId6"/>
              </a:rPr>
              <a:t>i</a:t>
            </a:r>
            <a:r>
              <a:rPr lang="en-US" dirty="0" smtClean="0">
                <a:solidFill>
                  <a:schemeClr val="bg1"/>
                </a:solidFill>
                <a:hlinkClick r:id="rId6"/>
              </a:rPr>
              <a:t>)</a:t>
            </a:r>
            <a:r>
              <a:rPr lang="en-US" dirty="0" smtClean="0">
                <a:solidFill>
                  <a:schemeClr val="bg1"/>
                </a:solidFill>
              </a:rPr>
              <a:t>.</a:t>
            </a:r>
            <a:endParaRPr lang="nl-NL" dirty="0">
              <a:solidFill>
                <a:schemeClr val="bg1"/>
              </a:solidFill>
            </a:endParaRPr>
          </a:p>
        </p:txBody>
      </p:sp>
      <p:pic>
        <p:nvPicPr>
          <p:cNvPr id="2050" name="Picture 2" descr="GHC"/>
          <p:cNvPicPr>
            <a:picLocks noChangeAspect="1" noChangeArrowheads="1"/>
          </p:cNvPicPr>
          <p:nvPr/>
        </p:nvPicPr>
        <p:blipFill>
          <a:blip r:embed="rId7" cstate="print"/>
          <a:srcRect/>
          <a:stretch>
            <a:fillRect/>
          </a:stretch>
        </p:blipFill>
        <p:spPr bwMode="auto">
          <a:xfrm>
            <a:off x="251520" y="172244"/>
            <a:ext cx="952500" cy="952500"/>
          </a:xfrm>
          <a:prstGeom prst="rect">
            <a:avLst/>
          </a:prstGeom>
          <a:noFill/>
        </p:spPr>
      </p:pic>
      <p:pic>
        <p:nvPicPr>
          <p:cNvPr id="49155" name="Picture 3"/>
          <p:cNvPicPr>
            <a:picLocks noChangeAspect="1" noChangeArrowheads="1"/>
          </p:cNvPicPr>
          <p:nvPr/>
        </p:nvPicPr>
        <p:blipFill>
          <a:blip r:embed="rId8" cstate="print"/>
          <a:srcRect/>
          <a:stretch>
            <a:fillRect/>
          </a:stretch>
        </p:blipFill>
        <p:spPr bwMode="auto">
          <a:xfrm>
            <a:off x="7380312" y="188640"/>
            <a:ext cx="1440160" cy="16307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hln.be/static/FOTO/pe/7/6/2/large_547967.jpg"/>
          <p:cNvPicPr>
            <a:picLocks noChangeAspect="1" noChangeArrowheads="1"/>
          </p:cNvPicPr>
          <p:nvPr/>
        </p:nvPicPr>
        <p:blipFill>
          <a:blip r:embed="rId2" cstate="print"/>
          <a:srcRect/>
          <a:stretch>
            <a:fillRect/>
          </a:stretch>
        </p:blipFill>
        <p:spPr bwMode="auto">
          <a:xfrm>
            <a:off x="0" y="0"/>
            <a:ext cx="9144000" cy="6980903"/>
          </a:xfrm>
          <a:prstGeom prst="rect">
            <a:avLst/>
          </a:prstGeom>
          <a:noFill/>
        </p:spPr>
      </p:pic>
      <p:sp>
        <p:nvSpPr>
          <p:cNvPr id="8" name="Rechthoek 7"/>
          <p:cNvSpPr/>
          <p:nvPr/>
        </p:nvSpPr>
        <p:spPr>
          <a:xfrm>
            <a:off x="-108520" y="-144016"/>
            <a:ext cx="9252520" cy="7101408"/>
          </a:xfrm>
          <a:prstGeom prst="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normAutofit fontScale="90000"/>
          </a:bodyPr>
          <a:lstStyle/>
          <a:p>
            <a:r>
              <a:rPr lang="en-US" b="1" dirty="0" smtClean="0">
                <a:solidFill>
                  <a:schemeClr val="tx2">
                    <a:lumMod val="20000"/>
                    <a:lumOff val="80000"/>
                  </a:schemeClr>
                </a:solidFill>
              </a:rPr>
              <a:t>Global Human Commons</a:t>
            </a:r>
            <a:r>
              <a:rPr lang="en-US" b="1" dirty="0">
                <a:solidFill>
                  <a:schemeClr val="tx2">
                    <a:lumMod val="20000"/>
                    <a:lumOff val="80000"/>
                  </a:schemeClr>
                </a:solidFill>
              </a:rPr>
              <a:t> </a:t>
            </a:r>
            <a:br>
              <a:rPr lang="en-US" b="1" dirty="0">
                <a:solidFill>
                  <a:schemeClr val="tx2">
                    <a:lumMod val="20000"/>
                    <a:lumOff val="80000"/>
                  </a:schemeClr>
                </a:solidFill>
              </a:rPr>
            </a:br>
            <a:r>
              <a:rPr lang="en-US" sz="2700" b="1" dirty="0">
                <a:solidFill>
                  <a:srgbClr val="FFC000"/>
                </a:solidFill>
              </a:rPr>
              <a:t>What about us</a:t>
            </a:r>
            <a:r>
              <a:rPr lang="en-US" sz="2700" b="1" dirty="0" smtClean="0">
                <a:solidFill>
                  <a:srgbClr val="FFC000"/>
                </a:solidFill>
              </a:rPr>
              <a:t>?</a:t>
            </a:r>
            <a:endParaRPr lang="nl-NL" dirty="0">
              <a:solidFill>
                <a:srgbClr val="FFC000"/>
              </a:solidFill>
            </a:endParaRPr>
          </a:p>
        </p:txBody>
      </p:sp>
      <p:sp>
        <p:nvSpPr>
          <p:cNvPr id="3" name="Tijdelijke aanduiding voor inhoud 2"/>
          <p:cNvSpPr>
            <a:spLocks noGrp="1"/>
          </p:cNvSpPr>
          <p:nvPr>
            <p:ph idx="1"/>
          </p:nvPr>
        </p:nvSpPr>
        <p:spPr>
          <a:xfrm>
            <a:off x="457200" y="1711349"/>
            <a:ext cx="8229600" cy="4525963"/>
          </a:xfrm>
        </p:spPr>
        <p:txBody>
          <a:bodyPr>
            <a:normAutofit fontScale="70000" lnSpcReduction="20000"/>
          </a:bodyPr>
          <a:lstStyle/>
          <a:p>
            <a:pPr>
              <a:buNone/>
            </a:pPr>
            <a:r>
              <a:rPr lang="en-US" dirty="0" smtClean="0">
                <a:solidFill>
                  <a:schemeClr val="bg1"/>
                </a:solidFill>
              </a:rPr>
              <a:t>In 1948 the United Nations adopted the Universal Declaration of the Human Rights. It contains 30 rights. In short it handles:</a:t>
            </a:r>
          </a:p>
          <a:p>
            <a:pPr>
              <a:buNone/>
            </a:pPr>
            <a:endParaRPr lang="en-US" dirty="0" smtClean="0">
              <a:solidFill>
                <a:schemeClr val="bg1"/>
              </a:solidFill>
            </a:endParaRPr>
          </a:p>
          <a:p>
            <a:pPr lvl="2">
              <a:buNone/>
            </a:pPr>
            <a:r>
              <a:rPr lang="en-US" sz="3100" dirty="0" smtClean="0">
                <a:solidFill>
                  <a:schemeClr val="bg1"/>
                </a:solidFill>
              </a:rPr>
              <a:t>1.  FREEDOM AND EQUALTY</a:t>
            </a:r>
          </a:p>
          <a:p>
            <a:pPr lvl="2">
              <a:buNone/>
            </a:pPr>
            <a:r>
              <a:rPr lang="en-US" sz="3100" dirty="0" smtClean="0">
                <a:solidFill>
                  <a:schemeClr val="bg1"/>
                </a:solidFill>
              </a:rPr>
              <a:t>2.  RECOGNITION AND LAW</a:t>
            </a:r>
          </a:p>
          <a:p>
            <a:pPr lvl="2">
              <a:buNone/>
            </a:pPr>
            <a:r>
              <a:rPr lang="en-US" sz="3100" dirty="0" smtClean="0">
                <a:solidFill>
                  <a:schemeClr val="bg1"/>
                </a:solidFill>
              </a:rPr>
              <a:t>3.  FREEDOM OF MOVEMENT AND NATIONALITY</a:t>
            </a:r>
          </a:p>
          <a:p>
            <a:pPr lvl="2">
              <a:buNone/>
            </a:pPr>
            <a:r>
              <a:rPr lang="en-US" sz="3100" dirty="0" smtClean="0">
                <a:solidFill>
                  <a:schemeClr val="bg1"/>
                </a:solidFill>
              </a:rPr>
              <a:t>4.  MARRIAGE AND FAMILY</a:t>
            </a:r>
          </a:p>
          <a:p>
            <a:pPr lvl="2">
              <a:buNone/>
            </a:pPr>
            <a:r>
              <a:rPr lang="en-US" sz="3100" dirty="0" smtClean="0">
                <a:solidFill>
                  <a:schemeClr val="bg1"/>
                </a:solidFill>
              </a:rPr>
              <a:t>5.  PROPERTY, THOUGHT, ASSOCIATION AND GOVERNMENT</a:t>
            </a:r>
          </a:p>
          <a:p>
            <a:pPr lvl="2">
              <a:buNone/>
            </a:pPr>
            <a:r>
              <a:rPr lang="en-US" sz="3100" dirty="0" smtClean="0">
                <a:solidFill>
                  <a:schemeClr val="bg1"/>
                </a:solidFill>
              </a:rPr>
              <a:t>6.  SOCIAL SECURITY, EMPLOIMENT AND REMUNERATION</a:t>
            </a:r>
          </a:p>
          <a:p>
            <a:pPr lvl="2">
              <a:buNone/>
            </a:pPr>
            <a:r>
              <a:rPr lang="en-US" sz="3100" dirty="0" smtClean="0">
                <a:solidFill>
                  <a:schemeClr val="bg1"/>
                </a:solidFill>
              </a:rPr>
              <a:t>7.  STANDARD LIVING AND EDUCATION</a:t>
            </a:r>
          </a:p>
          <a:p>
            <a:pPr lvl="2">
              <a:buNone/>
            </a:pPr>
            <a:r>
              <a:rPr lang="en-US" sz="3100" dirty="0" smtClean="0">
                <a:solidFill>
                  <a:schemeClr val="bg1"/>
                </a:solidFill>
              </a:rPr>
              <a:t>8.  CULTURAL PARTICIPATION AND CREATIVE OWNERSHIP</a:t>
            </a:r>
          </a:p>
          <a:p>
            <a:pPr lvl="2">
              <a:buNone/>
            </a:pPr>
            <a:r>
              <a:rPr lang="en-US" sz="3100" dirty="0" smtClean="0">
                <a:solidFill>
                  <a:schemeClr val="bg1"/>
                </a:solidFill>
              </a:rPr>
              <a:t>9.  SOCIAL AND COMMUNITY DUTIES</a:t>
            </a:r>
          </a:p>
          <a:p>
            <a:pPr lvl="2">
              <a:buNone/>
            </a:pPr>
            <a:r>
              <a:rPr lang="en-US" sz="3100" dirty="0" smtClean="0">
                <a:solidFill>
                  <a:schemeClr val="tx2">
                    <a:lumMod val="20000"/>
                    <a:lumOff val="80000"/>
                  </a:schemeClr>
                </a:solidFill>
              </a:rPr>
              <a:t>10</a:t>
            </a:r>
            <a:r>
              <a:rPr lang="en-US" sz="3100" dirty="0">
                <a:solidFill>
                  <a:schemeClr val="tx2">
                    <a:lumMod val="20000"/>
                    <a:lumOff val="80000"/>
                  </a:schemeClr>
                </a:solidFill>
              </a:rPr>
              <a:t>. BRONNING RIGHTS (Additive 2012 </a:t>
            </a:r>
            <a:r>
              <a:rPr lang="en-US" sz="3100" dirty="0" smtClean="0">
                <a:solidFill>
                  <a:schemeClr val="tx2">
                    <a:lumMod val="20000"/>
                    <a:lumOff val="80000"/>
                  </a:schemeClr>
                </a:solidFill>
              </a:rPr>
              <a:t>?)</a:t>
            </a:r>
            <a:endParaRPr lang="en-US" sz="3100" dirty="0">
              <a:solidFill>
                <a:schemeClr val="tx2">
                  <a:lumMod val="20000"/>
                  <a:lumOff val="80000"/>
                </a:schemeClr>
              </a:solidFill>
            </a:endParaRPr>
          </a:p>
        </p:txBody>
      </p:sp>
      <p:pic>
        <p:nvPicPr>
          <p:cNvPr id="2050" name="Picture 2" descr="GHC"/>
          <p:cNvPicPr>
            <a:picLocks noChangeAspect="1" noChangeArrowheads="1"/>
          </p:cNvPicPr>
          <p:nvPr/>
        </p:nvPicPr>
        <p:blipFill>
          <a:blip r:embed="rId3" cstate="print"/>
          <a:srcRect/>
          <a:stretch>
            <a:fillRect/>
          </a:stretch>
        </p:blipFill>
        <p:spPr bwMode="auto">
          <a:xfrm>
            <a:off x="251520" y="172244"/>
            <a:ext cx="952500" cy="952500"/>
          </a:xfrm>
          <a:prstGeom prst="rect">
            <a:avLst/>
          </a:prstGeom>
          <a:noFill/>
        </p:spPr>
      </p:pic>
      <p:pic>
        <p:nvPicPr>
          <p:cNvPr id="2052" name="Picture 4" descr="http://globalhumancommons.org/im/eve.jpg">
            <a:hlinkClick r:id="rId4"/>
          </p:cNvPr>
          <p:cNvPicPr>
            <a:picLocks noChangeAspect="1" noChangeArrowheads="1"/>
          </p:cNvPicPr>
          <p:nvPr/>
        </p:nvPicPr>
        <p:blipFill>
          <a:blip r:embed="rId5" cstate="print"/>
          <a:srcRect/>
          <a:stretch>
            <a:fillRect/>
          </a:stretch>
        </p:blipFill>
        <p:spPr bwMode="auto">
          <a:xfrm>
            <a:off x="8172400" y="260648"/>
            <a:ext cx="600075" cy="82867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alestinemonitor.org/spip/IMG/arton1157.jpg"/>
          <p:cNvPicPr>
            <a:picLocks noChangeAspect="1" noChangeArrowheads="1"/>
          </p:cNvPicPr>
          <p:nvPr/>
        </p:nvPicPr>
        <p:blipFill>
          <a:blip r:embed="rId2" cstate="print"/>
          <a:srcRect/>
          <a:stretch>
            <a:fillRect/>
          </a:stretch>
        </p:blipFill>
        <p:spPr bwMode="auto">
          <a:xfrm>
            <a:off x="-135966" y="-136526"/>
            <a:ext cx="9316478" cy="6994525"/>
          </a:xfrm>
          <a:prstGeom prst="rect">
            <a:avLst/>
          </a:prstGeom>
          <a:noFill/>
        </p:spPr>
      </p:pic>
      <p:sp>
        <p:nvSpPr>
          <p:cNvPr id="2" name="Titel 1"/>
          <p:cNvSpPr>
            <a:spLocks noGrp="1"/>
          </p:cNvSpPr>
          <p:nvPr>
            <p:ph type="title"/>
          </p:nvPr>
        </p:nvSpPr>
        <p:spPr/>
        <p:txBody>
          <a:bodyPr/>
          <a:lstStyle/>
          <a:p>
            <a:r>
              <a:rPr lang="nl-NL" dirty="0" smtClean="0">
                <a:solidFill>
                  <a:schemeClr val="bg1"/>
                </a:solidFill>
              </a:rPr>
              <a:t>Beheer</a:t>
            </a:r>
            <a:endParaRPr lang="nl-NL" dirty="0">
              <a:solidFill>
                <a:schemeClr val="bg1"/>
              </a:solidFill>
            </a:endParaRPr>
          </a:p>
        </p:txBody>
      </p:sp>
      <p:grpSp>
        <p:nvGrpSpPr>
          <p:cNvPr id="3" name="Groep 32"/>
          <p:cNvGrpSpPr/>
          <p:nvPr/>
        </p:nvGrpSpPr>
        <p:grpSpPr>
          <a:xfrm>
            <a:off x="2160000" y="1978040"/>
            <a:ext cx="4685262" cy="3395176"/>
            <a:chOff x="2160000" y="1978040"/>
            <a:chExt cx="4685262" cy="3395176"/>
          </a:xfrm>
        </p:grpSpPr>
        <p:grpSp>
          <p:nvGrpSpPr>
            <p:cNvPr id="4" name="Groep 7"/>
            <p:cNvGrpSpPr/>
            <p:nvPr/>
          </p:nvGrpSpPr>
          <p:grpSpPr>
            <a:xfrm>
              <a:off x="2160000" y="1978040"/>
              <a:ext cx="4685262" cy="370840"/>
              <a:chOff x="230825" y="5085184"/>
              <a:chExt cx="8354667" cy="370840"/>
            </a:xfrm>
          </p:grpSpPr>
          <p:sp>
            <p:nvSpPr>
              <p:cNvPr id="9" name="Rechthoek 8"/>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0"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5" name="Groep 10"/>
            <p:cNvGrpSpPr/>
            <p:nvPr/>
          </p:nvGrpSpPr>
          <p:grpSpPr>
            <a:xfrm>
              <a:off x="2160000" y="2410088"/>
              <a:ext cx="4685262" cy="370840"/>
              <a:chOff x="230825" y="5085184"/>
              <a:chExt cx="8354667" cy="370840"/>
            </a:xfrm>
          </p:grpSpPr>
          <p:sp>
            <p:nvSpPr>
              <p:cNvPr id="12" name="Rechthoek 11"/>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3"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6" name="Groep 13"/>
            <p:cNvGrpSpPr/>
            <p:nvPr/>
          </p:nvGrpSpPr>
          <p:grpSpPr>
            <a:xfrm>
              <a:off x="2160000" y="2842136"/>
              <a:ext cx="4685262" cy="370840"/>
              <a:chOff x="230825" y="5085184"/>
              <a:chExt cx="8354667" cy="370840"/>
            </a:xfrm>
          </p:grpSpPr>
          <p:sp>
            <p:nvSpPr>
              <p:cNvPr id="15" name="Rechthoek 14"/>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6"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7" name="Groep 16"/>
            <p:cNvGrpSpPr/>
            <p:nvPr/>
          </p:nvGrpSpPr>
          <p:grpSpPr>
            <a:xfrm>
              <a:off x="2160000" y="3274184"/>
              <a:ext cx="4685262" cy="370840"/>
              <a:chOff x="230825" y="5085184"/>
              <a:chExt cx="8354667" cy="370840"/>
            </a:xfrm>
          </p:grpSpPr>
          <p:sp>
            <p:nvSpPr>
              <p:cNvPr id="18" name="Rechthoek 17"/>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9"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8" name="Groep 19"/>
            <p:cNvGrpSpPr/>
            <p:nvPr/>
          </p:nvGrpSpPr>
          <p:grpSpPr>
            <a:xfrm>
              <a:off x="2160000" y="3706232"/>
              <a:ext cx="4685262" cy="370840"/>
              <a:chOff x="230825" y="5085184"/>
              <a:chExt cx="8354667" cy="370840"/>
            </a:xfrm>
          </p:grpSpPr>
          <p:sp>
            <p:nvSpPr>
              <p:cNvPr id="21" name="Rechthoek 20"/>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2"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1" name="Groep 22"/>
            <p:cNvGrpSpPr/>
            <p:nvPr/>
          </p:nvGrpSpPr>
          <p:grpSpPr>
            <a:xfrm>
              <a:off x="2160000" y="4138280"/>
              <a:ext cx="4685262" cy="370840"/>
              <a:chOff x="230825" y="5085184"/>
              <a:chExt cx="8354667" cy="370840"/>
            </a:xfrm>
          </p:grpSpPr>
          <p:sp>
            <p:nvSpPr>
              <p:cNvPr id="24" name="Rechthoek 23"/>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5"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4" name="Groep 25"/>
            <p:cNvGrpSpPr/>
            <p:nvPr/>
          </p:nvGrpSpPr>
          <p:grpSpPr>
            <a:xfrm>
              <a:off x="2160000" y="4570328"/>
              <a:ext cx="4685262" cy="370840"/>
              <a:chOff x="230825" y="5085184"/>
              <a:chExt cx="8354667" cy="370840"/>
            </a:xfrm>
          </p:grpSpPr>
          <p:sp>
            <p:nvSpPr>
              <p:cNvPr id="27" name="Rechthoek 26"/>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8"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7" name="Groep 28"/>
            <p:cNvGrpSpPr/>
            <p:nvPr/>
          </p:nvGrpSpPr>
          <p:grpSpPr>
            <a:xfrm>
              <a:off x="2160000" y="5002376"/>
              <a:ext cx="4685262" cy="370840"/>
              <a:chOff x="230825" y="5085184"/>
              <a:chExt cx="8354667" cy="370840"/>
            </a:xfrm>
          </p:grpSpPr>
          <p:sp>
            <p:nvSpPr>
              <p:cNvPr id="30" name="Rechthoek 29"/>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31"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sp>
        <p:nvSpPr>
          <p:cNvPr id="36" name="Rechthoek 35"/>
          <p:cNvSpPr/>
          <p:nvPr/>
        </p:nvSpPr>
        <p:spPr>
          <a:xfrm>
            <a:off x="2376000" y="1988840"/>
            <a:ext cx="4356000" cy="3384376"/>
          </a:xfrm>
          <a:prstGeom prst="rect">
            <a:avLst/>
          </a:prstGeom>
          <a:solidFill>
            <a:srgbClr val="4F81B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Afgeronde rechthoek 36"/>
          <p:cNvSpPr/>
          <p:nvPr/>
        </p:nvSpPr>
        <p:spPr>
          <a:xfrm>
            <a:off x="2952000" y="1988840"/>
            <a:ext cx="756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Afgeronde rechthoek 37"/>
          <p:cNvSpPr/>
          <p:nvPr/>
        </p:nvSpPr>
        <p:spPr>
          <a:xfrm>
            <a:off x="3743992" y="2412000"/>
            <a:ext cx="756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Afgeronde rechthoek 38"/>
          <p:cNvSpPr/>
          <p:nvPr/>
        </p:nvSpPr>
        <p:spPr>
          <a:xfrm>
            <a:off x="4499992" y="2852936"/>
            <a:ext cx="792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Afgeronde rechthoek 39"/>
          <p:cNvSpPr/>
          <p:nvPr/>
        </p:nvSpPr>
        <p:spPr>
          <a:xfrm>
            <a:off x="3707904" y="3284984"/>
            <a:ext cx="792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Afgeronde rechthoek 40"/>
          <p:cNvSpPr/>
          <p:nvPr/>
        </p:nvSpPr>
        <p:spPr>
          <a:xfrm>
            <a:off x="2951904" y="3717032"/>
            <a:ext cx="756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Afgeronde rechthoek 41"/>
          <p:cNvSpPr/>
          <p:nvPr/>
        </p:nvSpPr>
        <p:spPr>
          <a:xfrm>
            <a:off x="5292080" y="4149080"/>
            <a:ext cx="774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Afgeronde rechthoek 42"/>
          <p:cNvSpPr/>
          <p:nvPr/>
        </p:nvSpPr>
        <p:spPr>
          <a:xfrm>
            <a:off x="4499992" y="4581128"/>
            <a:ext cx="792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Afgeronde rechthoek 43"/>
          <p:cNvSpPr/>
          <p:nvPr/>
        </p:nvSpPr>
        <p:spPr>
          <a:xfrm>
            <a:off x="5292080" y="5013176"/>
            <a:ext cx="7776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Tijdelijke aanduiding voor inhoud 2"/>
          <p:cNvSpPr txBox="1">
            <a:spLocks/>
          </p:cNvSpPr>
          <p:nvPr/>
        </p:nvSpPr>
        <p:spPr>
          <a:xfrm>
            <a:off x="2267744" y="1908001"/>
            <a:ext cx="4608512" cy="3537224"/>
          </a:xfrm>
          <a:prstGeom prst="rect">
            <a:avLst/>
          </a:prstGeom>
        </p:spPr>
        <p:txBody>
          <a:bodyPr vert="horz" lIns="91440" tIns="45720" rIns="91440" bIns="45720" rtlCol="0">
            <a:normAutofit/>
          </a:bodyPr>
          <a:lstStyle/>
          <a:p>
            <a:pPr marL="342900" indent="-342900" algn="ctr">
              <a:spcBef>
                <a:spcPct val="20000"/>
              </a:spcBef>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Wijsheidswolk, behoefte, deling</a:t>
            </a:r>
            <a:endPar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Monitoring, normering, training</a:t>
            </a:r>
          </a:p>
          <a:p>
            <a:pPr marL="342900" lvl="0" indent="-342900" algn="ctr">
              <a:spcBef>
                <a:spcPct val="20000"/>
              </a:spcBef>
              <a:defRPr/>
            </a:pPr>
            <a:r>
              <a:rPr lang="nl-NL" sz="240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Kadering, behoeften,  sturing</a:t>
            </a:r>
          </a:p>
          <a:p>
            <a:pPr marL="342900" lvl="0" indent="-342900" algn="ctr">
              <a:spcBef>
                <a:spcPct val="20000"/>
              </a:spcBef>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Matching, overleg, verdeling</a:t>
            </a:r>
            <a:endPar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endParaRPr>
          </a:p>
          <a:p>
            <a:pPr marL="342900" lvl="0" indent="-342900" algn="ctr">
              <a:spcBef>
                <a:spcPct val="20000"/>
              </a:spcBef>
              <a:defRPr/>
            </a:pPr>
            <a:r>
              <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rPr>
              <a:t>Monitoring, </a:t>
            </a: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overleg, projecten</a:t>
            </a: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lvl="0" indent="-342900" algn="ctr">
              <a:spcBef>
                <a:spcPct val="20000"/>
              </a:spcBef>
              <a:defRPr/>
            </a:pPr>
            <a:r>
              <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rPr>
              <a:t>Monitoring, </a:t>
            </a: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rapportage, projecten</a:t>
            </a: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sym typeface="Wingdings" pitchFamily="2" charset="2"/>
            </a:endParaRPr>
          </a:p>
          <a:p>
            <a:pPr marL="342900" lvl="0" indent="-342900" algn="ctr">
              <a:spcBef>
                <a:spcPct val="20000"/>
              </a:spcBef>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Monitoring, </a:t>
            </a:r>
            <a:r>
              <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rapportage, projecten</a:t>
            </a: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lvl="0" indent="-342900" algn="ctr">
              <a:spcBef>
                <a:spcPct val="20000"/>
              </a:spcBef>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Monitoring, </a:t>
            </a:r>
            <a:r>
              <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rapportage, projecten</a:t>
            </a: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7" name="Afgeronde rechthoek 46"/>
          <p:cNvSpPr/>
          <p:nvPr/>
        </p:nvSpPr>
        <p:spPr>
          <a:xfrm>
            <a:off x="179512" y="3717032"/>
            <a:ext cx="8784976" cy="1656184"/>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Afgeronde rechthoek 47"/>
          <p:cNvSpPr/>
          <p:nvPr/>
        </p:nvSpPr>
        <p:spPr>
          <a:xfrm>
            <a:off x="179512" y="1988840"/>
            <a:ext cx="8784976" cy="1656184"/>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0" name="Groep 48"/>
          <p:cNvGrpSpPr/>
          <p:nvPr/>
        </p:nvGrpSpPr>
        <p:grpSpPr>
          <a:xfrm>
            <a:off x="251520" y="1936173"/>
            <a:ext cx="8712968" cy="3725075"/>
            <a:chOff x="251520" y="1936173"/>
            <a:chExt cx="8712968" cy="3725075"/>
          </a:xfrm>
        </p:grpSpPr>
        <p:sp>
          <p:nvSpPr>
            <p:cNvPr id="50" name="Tijdelijke aanduiding voor inhoud 2"/>
            <p:cNvSpPr txBox="1">
              <a:spLocks/>
            </p:cNvSpPr>
            <p:nvPr/>
          </p:nvSpPr>
          <p:spPr>
            <a:xfrm>
              <a:off x="251520" y="1936173"/>
              <a:ext cx="1872208" cy="3725075"/>
            </a:xfrm>
            <a:prstGeom prst="rect">
              <a:avLst/>
            </a:prstGeom>
          </p:spPr>
          <p:txBody>
            <a:bodyPr vert="horz" lIns="91440" tIns="45720" rIns="91440" bIns="45720" rtlCol="0">
              <a:noAutofit/>
            </a:bodyPr>
            <a:lstStyle/>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Ignore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Impotence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Illness</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Lack</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Suppression</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Rape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Poverty</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War </a:t>
              </a:r>
              <a:endParaRPr kumimoji="0" lang="nl-NL" sz="2400" b="1" i="0" u="none" strike="noStrike" kern="120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lgn="r">
                <a:spcBef>
                  <a:spcPct val="20000"/>
                </a:spcBef>
              </a:pPr>
              <a:endParaRPr kumimoji="0" lang="nl-NL" sz="2400" b="1" i="0" u="none" strike="noStrike" kern="120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p:txBody>
        </p:sp>
        <p:sp>
          <p:nvSpPr>
            <p:cNvPr id="51" name="Tijdelijke aanduiding voor inhoud 2"/>
            <p:cNvSpPr txBox="1">
              <a:spLocks/>
            </p:cNvSpPr>
            <p:nvPr/>
          </p:nvSpPr>
          <p:spPr>
            <a:xfrm>
              <a:off x="6804248" y="1936173"/>
              <a:ext cx="2160240" cy="3725075"/>
            </a:xfrm>
            <a:prstGeom prst="rect">
              <a:avLst/>
            </a:prstGeom>
          </p:spPr>
          <p:txBody>
            <a:bodyPr vert="horz" lIns="91440" tIns="45720" rIns="91440" bIns="45720" rtlCol="0">
              <a:normAutofit/>
            </a:bodyPr>
            <a:lstStyle/>
            <a:p>
              <a:pPr marL="34290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Recognition</a:t>
              </a:r>
              <a:endParaRPr lang="nl-NL" sz="2400" b="1" dirty="0">
                <a:ln w="18000">
                  <a:solidFill>
                    <a:srgbClr val="7030A0"/>
                  </a:solidFill>
                  <a:prstDash val="solid"/>
                  <a:miter lim="800000"/>
                </a:ln>
                <a:solidFill>
                  <a:schemeClr val="bg1"/>
                </a:solidFill>
                <a:effectLst>
                  <a:outerShdw blurRad="25500" dist="23000" dir="7020000" algn="tl">
                    <a:srgbClr val="000000">
                      <a:alpha val="50000"/>
                    </a:srgbClr>
                  </a:outerShdw>
                </a:effectLs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normalizeH="0" baseline="0" noProof="0"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Competition</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spcBef>
                  <a:spcPct val="20000"/>
                </a:spcBef>
                <a:defRPr/>
              </a:pPr>
              <a:r>
                <a:rPr lang="nl-NL" sz="2400" b="1"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sym typeface="Wingdings" pitchFamily="2" charset="2"/>
                </a:rPr>
                <a:t>Health</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sym typeface="Wingdings" pitchFamily="2" charset="2"/>
              </a:endParaRPr>
            </a:p>
            <a:p>
              <a:pPr marL="34290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Abundance</a:t>
              </a:r>
              <a:endParaRPr lang="nl-NL" sz="2400" b="1" dirty="0">
                <a:ln w="18000">
                  <a:solidFill>
                    <a:srgbClr val="7030A0"/>
                  </a:solidFill>
                  <a:prstDash val="solid"/>
                  <a:miter lim="800000"/>
                </a:ln>
                <a:solidFill>
                  <a:schemeClr val="bg1"/>
                </a:solidFill>
                <a:effectLst>
                  <a:outerShdw blurRad="25500" dist="23000" dir="7020000" algn="tl">
                    <a:srgbClr val="000000">
                      <a:alpha val="50000"/>
                    </a:srgbClr>
                  </a:outerShdw>
                </a:effectLst>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normalizeH="0" baseline="0" noProof="0"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Success</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Peac</a:t>
              </a: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e</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Freedom</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rPr>
                <a:t>Service</a:t>
              </a:r>
              <a:r>
                <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 </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p:txBody>
        </p:sp>
      </p:grpSp>
      <p:sp>
        <p:nvSpPr>
          <p:cNvPr id="53" name="Tijdelijke aanduiding voor inhoud 2"/>
          <p:cNvSpPr>
            <a:spLocks noGrp="1"/>
          </p:cNvSpPr>
          <p:nvPr>
            <p:ph idx="1"/>
          </p:nvPr>
        </p:nvSpPr>
        <p:spPr>
          <a:xfrm>
            <a:off x="251520" y="260648"/>
            <a:ext cx="2303800" cy="1584176"/>
          </a:xfrm>
        </p:spPr>
        <p:txBody>
          <a:bodyPr>
            <a:normAutofit fontScale="85000" lnSpcReduction="20000"/>
          </a:bodyPr>
          <a:lstStyle/>
          <a:p>
            <a:r>
              <a:rPr lang="nl-NL" sz="1400" dirty="0" err="1" smtClean="0">
                <a:solidFill>
                  <a:schemeClr val="bg1"/>
                </a:solidFill>
              </a:rPr>
              <a:t>Self</a:t>
            </a:r>
            <a:r>
              <a:rPr lang="nl-NL" sz="1400" dirty="0" smtClean="0">
                <a:solidFill>
                  <a:schemeClr val="bg1"/>
                </a:solidFill>
              </a:rPr>
              <a:t>:</a:t>
            </a:r>
          </a:p>
          <a:p>
            <a:r>
              <a:rPr lang="nl-NL" sz="1400" dirty="0" smtClean="0">
                <a:solidFill>
                  <a:schemeClr val="bg1"/>
                </a:solidFill>
              </a:rPr>
              <a:t>Family:</a:t>
            </a:r>
            <a:endParaRPr lang="nl-NL" sz="1400" dirty="0" smtClean="0">
              <a:solidFill>
                <a:schemeClr val="bg1"/>
              </a:solidFill>
            </a:endParaRPr>
          </a:p>
          <a:p>
            <a:r>
              <a:rPr lang="nl-NL" sz="1400" dirty="0" smtClean="0">
                <a:solidFill>
                  <a:schemeClr val="bg1"/>
                </a:solidFill>
              </a:rPr>
              <a:t>Group</a:t>
            </a:r>
            <a:r>
              <a:rPr lang="nl-NL" sz="1400" dirty="0" smtClean="0">
                <a:solidFill>
                  <a:schemeClr val="bg1"/>
                </a:solidFill>
              </a:rPr>
              <a:t>:</a:t>
            </a:r>
          </a:p>
          <a:p>
            <a:pPr lvl="0"/>
            <a:r>
              <a:rPr lang="nl-NL" sz="1400" dirty="0" smtClean="0">
                <a:solidFill>
                  <a:schemeClr val="bg1"/>
                </a:solidFill>
              </a:rPr>
              <a:t>Manskind</a:t>
            </a:r>
            <a:r>
              <a:rPr lang="nl-NL" sz="1400" dirty="0" smtClean="0">
                <a:solidFill>
                  <a:schemeClr val="bg1"/>
                </a:solidFill>
              </a:rPr>
              <a:t>:</a:t>
            </a:r>
          </a:p>
          <a:p>
            <a:pPr lvl="0"/>
            <a:r>
              <a:rPr lang="nl-NL" sz="1400" dirty="0" smtClean="0">
                <a:solidFill>
                  <a:schemeClr val="bg1"/>
                </a:solidFill>
              </a:rPr>
              <a:t>All </a:t>
            </a:r>
            <a:r>
              <a:rPr lang="nl-NL" sz="1400" dirty="0" err="1" smtClean="0">
                <a:solidFill>
                  <a:schemeClr val="bg1"/>
                </a:solidFill>
              </a:rPr>
              <a:t>life</a:t>
            </a:r>
            <a:r>
              <a:rPr lang="nl-NL" sz="1400" dirty="0" smtClean="0">
                <a:solidFill>
                  <a:schemeClr val="bg1"/>
                </a:solidFill>
              </a:rPr>
              <a:t>:</a:t>
            </a:r>
            <a:endParaRPr lang="nl-NL" sz="1400" dirty="0" smtClean="0">
              <a:solidFill>
                <a:schemeClr val="bg1"/>
              </a:solidFill>
            </a:endParaRPr>
          </a:p>
          <a:p>
            <a:pPr lvl="0"/>
            <a:r>
              <a:rPr lang="nl-NL" sz="1400" dirty="0" err="1" smtClean="0">
                <a:solidFill>
                  <a:schemeClr val="bg1"/>
                </a:solidFill>
              </a:rPr>
              <a:t>Universe</a:t>
            </a:r>
            <a:r>
              <a:rPr lang="nl-NL" sz="1400" dirty="0" smtClean="0">
                <a:solidFill>
                  <a:schemeClr val="bg1"/>
                </a:solidFill>
              </a:rPr>
              <a:t>:</a:t>
            </a:r>
            <a:endParaRPr lang="nl-NL" sz="1400" dirty="0" smtClean="0">
              <a:solidFill>
                <a:schemeClr val="bg1"/>
              </a:solidFill>
            </a:endParaRPr>
          </a:p>
          <a:p>
            <a:pPr lvl="0"/>
            <a:r>
              <a:rPr lang="nl-NL" sz="1400" dirty="0" err="1" smtClean="0">
                <a:solidFill>
                  <a:schemeClr val="bg1"/>
                </a:solidFill>
              </a:rPr>
              <a:t>Spirituality</a:t>
            </a:r>
            <a:r>
              <a:rPr lang="nl-NL" sz="1400" dirty="0" smtClean="0">
                <a:solidFill>
                  <a:schemeClr val="bg1"/>
                </a:solidFill>
              </a:rPr>
              <a:t>:</a:t>
            </a:r>
            <a:endParaRPr lang="nl-NL" sz="1400" dirty="0" smtClean="0">
              <a:solidFill>
                <a:schemeClr val="bg1"/>
              </a:solidFill>
            </a:endParaRPr>
          </a:p>
          <a:p>
            <a:pPr lvl="0"/>
            <a:r>
              <a:rPr lang="nl-NL" sz="1400" dirty="0" smtClean="0">
                <a:solidFill>
                  <a:schemeClr val="bg1"/>
                </a:solidFill>
              </a:rPr>
              <a:t>All</a:t>
            </a:r>
            <a:r>
              <a:rPr lang="nl-NL" sz="1400" dirty="0" smtClean="0">
                <a:solidFill>
                  <a:schemeClr val="bg1"/>
                </a:solidFill>
              </a:rPr>
              <a:t>:</a:t>
            </a:r>
            <a:endParaRPr lang="nl-NL" sz="1400" dirty="0" smtClean="0">
              <a:solidFill>
                <a:schemeClr val="bg1"/>
              </a:solidFill>
            </a:endParaRPr>
          </a:p>
          <a:p>
            <a:endParaRPr lang="nl-NL" sz="1400" dirty="0">
              <a:solidFill>
                <a:schemeClr val="bg1"/>
              </a:solidFill>
            </a:endParaRPr>
          </a:p>
          <a:p>
            <a:endParaRPr lang="nl-NL" sz="1400" dirty="0" smtClean="0">
              <a:solidFill>
                <a:schemeClr val="bg1"/>
              </a:solidFill>
            </a:endParaRPr>
          </a:p>
          <a:p>
            <a:endParaRPr lang="nl-NL" sz="1400" dirty="0">
              <a:solidFill>
                <a:schemeClr val="bg1"/>
              </a:solidFill>
            </a:endParaRPr>
          </a:p>
        </p:txBody>
      </p:sp>
      <p:sp>
        <p:nvSpPr>
          <p:cNvPr id="54" name="Tijdelijke aanduiding voor inhoud 2"/>
          <p:cNvSpPr txBox="1">
            <a:spLocks/>
          </p:cNvSpPr>
          <p:nvPr/>
        </p:nvSpPr>
        <p:spPr>
          <a:xfrm>
            <a:off x="7020272" y="188640"/>
            <a:ext cx="1872208" cy="177281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smtClean="0">
                <a:ln>
                  <a:noFill/>
                </a:ln>
                <a:solidFill>
                  <a:schemeClr val="bg1"/>
                </a:solidFill>
                <a:effectLst/>
                <a:uLnTx/>
                <a:uFillTx/>
                <a:latin typeface="+mn-lt"/>
                <a:ea typeface="+mn-ea"/>
                <a:cs typeface="+mn-cs"/>
              </a:rPr>
              <a:t>Love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err="1" smtClean="0">
                <a:ln>
                  <a:noFill/>
                </a:ln>
                <a:solidFill>
                  <a:schemeClr val="bg1"/>
                </a:solidFill>
                <a:effectLst/>
                <a:uLnTx/>
                <a:uFillTx/>
                <a:latin typeface="+mn-lt"/>
                <a:ea typeface="+mn-ea"/>
                <a:cs typeface="+mn-cs"/>
              </a:rPr>
              <a:t>Recognition</a:t>
            </a:r>
            <a:r>
              <a:rPr kumimoji="0" lang="nl-NL" sz="1400" b="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err="1" smtClean="0">
                <a:ln>
                  <a:noFill/>
                </a:ln>
                <a:solidFill>
                  <a:schemeClr val="bg1"/>
                </a:solidFill>
                <a:effectLst/>
                <a:uLnTx/>
                <a:uFillTx/>
                <a:latin typeface="+mn-lt"/>
                <a:ea typeface="+mn-ea"/>
                <a:cs typeface="+mn-cs"/>
              </a:rPr>
              <a:t>Communication</a:t>
            </a:r>
            <a:endParaRPr kumimoji="0" lang="nl-NL" sz="1400" b="0" i="0" u="none" strike="noStrike" kern="1200" cap="none" spc="0" normalizeH="0" baseline="0" noProof="0" dirty="0" smtClean="0">
              <a:ln>
                <a:noFill/>
              </a:ln>
              <a:solidFill>
                <a:schemeClr val="bg1"/>
              </a:solidFill>
              <a:effectLst/>
              <a:uLnTx/>
              <a:uFillTx/>
              <a:latin typeface="+mn-lt"/>
              <a:ea typeface="+mn-ea"/>
              <a:cs typeface="+mn-cs"/>
            </a:endParaRPr>
          </a:p>
          <a:p>
            <a:pPr marL="342900" indent="-342900">
              <a:spcBef>
                <a:spcPct val="20000"/>
              </a:spcBef>
              <a:buFont typeface="Arial" pitchFamily="34" charset="0"/>
              <a:buChar char="•"/>
            </a:pPr>
            <a:r>
              <a:rPr lang="nl-NL" sz="1400" dirty="0" err="1" smtClean="0">
                <a:solidFill>
                  <a:schemeClr val="bg1"/>
                </a:solidFill>
              </a:rPr>
              <a:t>Affinity</a:t>
            </a:r>
            <a:r>
              <a:rPr lang="nl-NL" sz="1400" dirty="0" smtClean="0">
                <a:solidFill>
                  <a:schemeClr val="bg1"/>
                </a:solidFill>
              </a:rPr>
              <a:t> </a:t>
            </a:r>
          </a:p>
          <a:p>
            <a:pPr marL="342900" indent="-342900">
              <a:spcBef>
                <a:spcPct val="20000"/>
              </a:spcBef>
              <a:buFont typeface="Arial" pitchFamily="34" charset="0"/>
              <a:buChar char="•"/>
            </a:pPr>
            <a:r>
              <a:rPr lang="nl-NL" sz="1400" dirty="0" err="1" smtClean="0">
                <a:solidFill>
                  <a:schemeClr val="bg1"/>
                </a:solidFill>
              </a:rPr>
              <a:t>Supervision</a:t>
            </a:r>
            <a:r>
              <a:rPr lang="nl-NL" sz="1400" dirty="0" smtClean="0">
                <a:solidFill>
                  <a:schemeClr val="bg1"/>
                </a:solidFill>
              </a:rPr>
              <a:t> </a:t>
            </a:r>
          </a:p>
          <a:p>
            <a:pPr marL="342900" indent="-342900">
              <a:spcBef>
                <a:spcPct val="20000"/>
              </a:spcBef>
              <a:buFont typeface="Arial" pitchFamily="34" charset="0"/>
              <a:buChar char="•"/>
            </a:pPr>
            <a:r>
              <a:rPr lang="nl-NL" sz="1400" dirty="0" err="1" smtClean="0">
                <a:solidFill>
                  <a:schemeClr val="bg1"/>
                </a:solidFill>
              </a:rPr>
              <a:t>Responsibility</a:t>
            </a:r>
            <a:r>
              <a:rPr kumimoji="0" lang="nl-NL" sz="1400" b="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1"/>
            <a:ext cx="9143999" cy="6858000"/>
          </a:xfrm>
          <a:prstGeom prst="rect">
            <a:avLst/>
          </a:prstGeom>
          <a:noFill/>
          <a:ln w="9525">
            <a:noFill/>
            <a:miter lim="800000"/>
            <a:headEnd/>
            <a:tailEnd/>
          </a:ln>
        </p:spPr>
      </p:pic>
      <p:sp>
        <p:nvSpPr>
          <p:cNvPr id="2" name="Titel 1"/>
          <p:cNvSpPr>
            <a:spLocks noGrp="1"/>
          </p:cNvSpPr>
          <p:nvPr>
            <p:ph type="title"/>
          </p:nvPr>
        </p:nvSpPr>
        <p:spPr/>
        <p:txBody>
          <a:bodyPr/>
          <a:lstStyle/>
          <a:p>
            <a:r>
              <a:rPr lang="nl-NL" dirty="0" err="1" smtClean="0">
                <a:solidFill>
                  <a:schemeClr val="bg1"/>
                </a:solidFill>
              </a:rPr>
              <a:t>Situation</a:t>
            </a:r>
            <a:r>
              <a:rPr lang="nl-NL" dirty="0" smtClean="0">
                <a:solidFill>
                  <a:schemeClr val="bg1"/>
                </a:solidFill>
              </a:rPr>
              <a:t> </a:t>
            </a:r>
            <a:r>
              <a:rPr lang="nl-NL" dirty="0" smtClean="0">
                <a:solidFill>
                  <a:schemeClr val="bg1"/>
                </a:solidFill>
              </a:rPr>
              <a:t>2010</a:t>
            </a:r>
            <a:endParaRPr lang="nl-NL" dirty="0">
              <a:solidFill>
                <a:schemeClr val="bg1"/>
              </a:solidFill>
            </a:endParaRPr>
          </a:p>
        </p:txBody>
      </p:sp>
      <p:sp>
        <p:nvSpPr>
          <p:cNvPr id="3" name="Tijdelijke aanduiding voor inhoud 2"/>
          <p:cNvSpPr>
            <a:spLocks noGrp="1"/>
          </p:cNvSpPr>
          <p:nvPr>
            <p:ph idx="1"/>
          </p:nvPr>
        </p:nvSpPr>
        <p:spPr>
          <a:xfrm>
            <a:off x="251520" y="260648"/>
            <a:ext cx="2303800" cy="1584176"/>
          </a:xfrm>
        </p:spPr>
        <p:txBody>
          <a:bodyPr>
            <a:normAutofit fontScale="85000" lnSpcReduction="20000"/>
          </a:bodyPr>
          <a:lstStyle/>
          <a:p>
            <a:r>
              <a:rPr lang="nl-NL" sz="1400" dirty="0" err="1" smtClean="0">
                <a:solidFill>
                  <a:schemeClr val="bg1"/>
                </a:solidFill>
              </a:rPr>
              <a:t>Self</a:t>
            </a:r>
            <a:r>
              <a:rPr lang="nl-NL" sz="1400" dirty="0" smtClean="0">
                <a:solidFill>
                  <a:schemeClr val="bg1"/>
                </a:solidFill>
              </a:rPr>
              <a:t>:</a:t>
            </a:r>
          </a:p>
          <a:p>
            <a:r>
              <a:rPr lang="nl-NL" sz="1400" dirty="0" smtClean="0">
                <a:solidFill>
                  <a:schemeClr val="bg1"/>
                </a:solidFill>
              </a:rPr>
              <a:t>Family:</a:t>
            </a:r>
            <a:endParaRPr lang="nl-NL" sz="1400" dirty="0" smtClean="0">
              <a:solidFill>
                <a:schemeClr val="bg1"/>
              </a:solidFill>
            </a:endParaRPr>
          </a:p>
          <a:p>
            <a:r>
              <a:rPr lang="nl-NL" sz="1400" dirty="0" smtClean="0">
                <a:solidFill>
                  <a:schemeClr val="bg1"/>
                </a:solidFill>
              </a:rPr>
              <a:t>Group</a:t>
            </a:r>
            <a:r>
              <a:rPr lang="nl-NL" sz="1400" dirty="0" smtClean="0">
                <a:solidFill>
                  <a:schemeClr val="bg1"/>
                </a:solidFill>
              </a:rPr>
              <a:t>:</a:t>
            </a:r>
          </a:p>
          <a:p>
            <a:pPr lvl="0"/>
            <a:r>
              <a:rPr lang="nl-NL" sz="1400" dirty="0" smtClean="0">
                <a:solidFill>
                  <a:schemeClr val="bg1"/>
                </a:solidFill>
              </a:rPr>
              <a:t>Manskind</a:t>
            </a:r>
            <a:r>
              <a:rPr lang="nl-NL" sz="1400" dirty="0" smtClean="0">
                <a:solidFill>
                  <a:schemeClr val="bg1"/>
                </a:solidFill>
              </a:rPr>
              <a:t>:</a:t>
            </a:r>
          </a:p>
          <a:p>
            <a:pPr lvl="0"/>
            <a:r>
              <a:rPr lang="nl-NL" sz="1400" dirty="0" smtClean="0">
                <a:solidFill>
                  <a:schemeClr val="bg1"/>
                </a:solidFill>
              </a:rPr>
              <a:t>All </a:t>
            </a:r>
            <a:r>
              <a:rPr lang="nl-NL" sz="1400" dirty="0" err="1" smtClean="0">
                <a:solidFill>
                  <a:schemeClr val="bg1"/>
                </a:solidFill>
              </a:rPr>
              <a:t>life</a:t>
            </a:r>
            <a:r>
              <a:rPr lang="nl-NL" sz="1400" dirty="0" smtClean="0">
                <a:solidFill>
                  <a:schemeClr val="bg1"/>
                </a:solidFill>
              </a:rPr>
              <a:t>:</a:t>
            </a:r>
            <a:endParaRPr lang="nl-NL" sz="1400" dirty="0" smtClean="0">
              <a:solidFill>
                <a:schemeClr val="bg1"/>
              </a:solidFill>
            </a:endParaRPr>
          </a:p>
          <a:p>
            <a:pPr lvl="0"/>
            <a:r>
              <a:rPr lang="nl-NL" sz="1400" dirty="0" err="1" smtClean="0">
                <a:solidFill>
                  <a:schemeClr val="bg1"/>
                </a:solidFill>
              </a:rPr>
              <a:t>Universe</a:t>
            </a:r>
            <a:r>
              <a:rPr lang="nl-NL" sz="1400" dirty="0" smtClean="0">
                <a:solidFill>
                  <a:schemeClr val="bg1"/>
                </a:solidFill>
              </a:rPr>
              <a:t>:</a:t>
            </a:r>
            <a:endParaRPr lang="nl-NL" sz="1400" dirty="0" smtClean="0">
              <a:solidFill>
                <a:schemeClr val="bg1"/>
              </a:solidFill>
            </a:endParaRPr>
          </a:p>
          <a:p>
            <a:pPr lvl="0"/>
            <a:r>
              <a:rPr lang="nl-NL" sz="1400" dirty="0" err="1" smtClean="0">
                <a:solidFill>
                  <a:schemeClr val="bg1"/>
                </a:solidFill>
              </a:rPr>
              <a:t>Spirituality</a:t>
            </a:r>
            <a:r>
              <a:rPr lang="nl-NL" sz="1400" dirty="0" smtClean="0">
                <a:solidFill>
                  <a:schemeClr val="bg1"/>
                </a:solidFill>
              </a:rPr>
              <a:t>:</a:t>
            </a:r>
            <a:endParaRPr lang="nl-NL" sz="1400" dirty="0" smtClean="0">
              <a:solidFill>
                <a:schemeClr val="bg1"/>
              </a:solidFill>
            </a:endParaRPr>
          </a:p>
          <a:p>
            <a:pPr lvl="0"/>
            <a:r>
              <a:rPr lang="nl-NL" sz="1400" dirty="0" smtClean="0">
                <a:solidFill>
                  <a:schemeClr val="bg1"/>
                </a:solidFill>
              </a:rPr>
              <a:t>All</a:t>
            </a:r>
            <a:r>
              <a:rPr lang="nl-NL" sz="1400" dirty="0" smtClean="0">
                <a:solidFill>
                  <a:schemeClr val="bg1"/>
                </a:solidFill>
              </a:rPr>
              <a:t>:</a:t>
            </a:r>
            <a:endParaRPr lang="nl-NL" sz="1400" dirty="0" smtClean="0">
              <a:solidFill>
                <a:schemeClr val="bg1"/>
              </a:solidFill>
            </a:endParaRPr>
          </a:p>
          <a:p>
            <a:endParaRPr lang="nl-NL" sz="1400" dirty="0">
              <a:solidFill>
                <a:schemeClr val="bg1"/>
              </a:solidFill>
            </a:endParaRPr>
          </a:p>
          <a:p>
            <a:endParaRPr lang="nl-NL" sz="1400" dirty="0" smtClean="0">
              <a:solidFill>
                <a:schemeClr val="bg1"/>
              </a:solidFill>
            </a:endParaRPr>
          </a:p>
          <a:p>
            <a:endParaRPr lang="nl-NL" sz="1400" dirty="0">
              <a:solidFill>
                <a:schemeClr val="bg1"/>
              </a:solidFill>
            </a:endParaRPr>
          </a:p>
        </p:txBody>
      </p:sp>
      <p:grpSp>
        <p:nvGrpSpPr>
          <p:cNvPr id="4" name="Groep 32"/>
          <p:cNvGrpSpPr/>
          <p:nvPr/>
        </p:nvGrpSpPr>
        <p:grpSpPr>
          <a:xfrm>
            <a:off x="2160000" y="1978040"/>
            <a:ext cx="4685262" cy="3395176"/>
            <a:chOff x="2160000" y="1978040"/>
            <a:chExt cx="4685262" cy="3395176"/>
          </a:xfrm>
        </p:grpSpPr>
        <p:grpSp>
          <p:nvGrpSpPr>
            <p:cNvPr id="5" name="Groep 7"/>
            <p:cNvGrpSpPr/>
            <p:nvPr/>
          </p:nvGrpSpPr>
          <p:grpSpPr>
            <a:xfrm>
              <a:off x="2160000" y="1978040"/>
              <a:ext cx="4685262" cy="370840"/>
              <a:chOff x="230825" y="5085184"/>
              <a:chExt cx="8354667" cy="370840"/>
            </a:xfrm>
          </p:grpSpPr>
          <p:sp>
            <p:nvSpPr>
              <p:cNvPr id="9" name="Rechthoek 8"/>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0"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6" name="Groep 10"/>
            <p:cNvGrpSpPr/>
            <p:nvPr/>
          </p:nvGrpSpPr>
          <p:grpSpPr>
            <a:xfrm>
              <a:off x="2160000" y="2410088"/>
              <a:ext cx="4685262" cy="370840"/>
              <a:chOff x="230825" y="5085184"/>
              <a:chExt cx="8354667" cy="370840"/>
            </a:xfrm>
          </p:grpSpPr>
          <p:sp>
            <p:nvSpPr>
              <p:cNvPr id="12" name="Rechthoek 11"/>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3"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7" name="Groep 13"/>
            <p:cNvGrpSpPr/>
            <p:nvPr/>
          </p:nvGrpSpPr>
          <p:grpSpPr>
            <a:xfrm>
              <a:off x="2160000" y="2842136"/>
              <a:ext cx="4685262" cy="370840"/>
              <a:chOff x="230825" y="5085184"/>
              <a:chExt cx="8354667" cy="370840"/>
            </a:xfrm>
          </p:grpSpPr>
          <p:sp>
            <p:nvSpPr>
              <p:cNvPr id="15" name="Rechthoek 14"/>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6"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8" name="Groep 16"/>
            <p:cNvGrpSpPr/>
            <p:nvPr/>
          </p:nvGrpSpPr>
          <p:grpSpPr>
            <a:xfrm>
              <a:off x="2160000" y="3274184"/>
              <a:ext cx="4685262" cy="370840"/>
              <a:chOff x="230825" y="5085184"/>
              <a:chExt cx="8354667" cy="370840"/>
            </a:xfrm>
          </p:grpSpPr>
          <p:sp>
            <p:nvSpPr>
              <p:cNvPr id="18" name="Rechthoek 17"/>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9"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1" name="Groep 19"/>
            <p:cNvGrpSpPr/>
            <p:nvPr/>
          </p:nvGrpSpPr>
          <p:grpSpPr>
            <a:xfrm>
              <a:off x="2160000" y="3706232"/>
              <a:ext cx="4685262" cy="370840"/>
              <a:chOff x="230825" y="5085184"/>
              <a:chExt cx="8354667" cy="370840"/>
            </a:xfrm>
          </p:grpSpPr>
          <p:sp>
            <p:nvSpPr>
              <p:cNvPr id="21" name="Rechthoek 20"/>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2"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4" name="Groep 22"/>
            <p:cNvGrpSpPr/>
            <p:nvPr/>
          </p:nvGrpSpPr>
          <p:grpSpPr>
            <a:xfrm>
              <a:off x="2160000" y="4138280"/>
              <a:ext cx="4685262" cy="370840"/>
              <a:chOff x="230825" y="5085184"/>
              <a:chExt cx="8354667" cy="370840"/>
            </a:xfrm>
          </p:grpSpPr>
          <p:sp>
            <p:nvSpPr>
              <p:cNvPr id="24" name="Rechthoek 23"/>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5"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7" name="Groep 25"/>
            <p:cNvGrpSpPr/>
            <p:nvPr/>
          </p:nvGrpSpPr>
          <p:grpSpPr>
            <a:xfrm>
              <a:off x="2160000" y="4570328"/>
              <a:ext cx="4685262" cy="370840"/>
              <a:chOff x="230825" y="5085184"/>
              <a:chExt cx="8354667" cy="370840"/>
            </a:xfrm>
          </p:grpSpPr>
          <p:sp>
            <p:nvSpPr>
              <p:cNvPr id="27" name="Rechthoek 26"/>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8"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20" name="Groep 28"/>
            <p:cNvGrpSpPr/>
            <p:nvPr/>
          </p:nvGrpSpPr>
          <p:grpSpPr>
            <a:xfrm>
              <a:off x="2160000" y="5002376"/>
              <a:ext cx="4685262" cy="370840"/>
              <a:chOff x="230825" y="5085184"/>
              <a:chExt cx="8354667" cy="370840"/>
            </a:xfrm>
          </p:grpSpPr>
          <p:sp>
            <p:nvSpPr>
              <p:cNvPr id="30" name="Rechthoek 29"/>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31"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grpSp>
        <p:nvGrpSpPr>
          <p:cNvPr id="23" name="Groep 44"/>
          <p:cNvGrpSpPr/>
          <p:nvPr/>
        </p:nvGrpSpPr>
        <p:grpSpPr>
          <a:xfrm>
            <a:off x="251520" y="1936173"/>
            <a:ext cx="8712968" cy="3725075"/>
            <a:chOff x="251520" y="1936173"/>
            <a:chExt cx="8712968" cy="3725075"/>
          </a:xfrm>
        </p:grpSpPr>
        <p:sp>
          <p:nvSpPr>
            <p:cNvPr id="34" name="Tijdelijke aanduiding voor inhoud 2"/>
            <p:cNvSpPr txBox="1">
              <a:spLocks/>
            </p:cNvSpPr>
            <p:nvPr/>
          </p:nvSpPr>
          <p:spPr>
            <a:xfrm>
              <a:off x="251520" y="1936173"/>
              <a:ext cx="1872208" cy="3725075"/>
            </a:xfrm>
            <a:prstGeom prst="rect">
              <a:avLst/>
            </a:prstGeom>
          </p:spPr>
          <p:txBody>
            <a:bodyPr vert="horz" lIns="91440" tIns="45720" rIns="91440" bIns="45720" rtlCol="0">
              <a:noAutofit/>
            </a:bodyPr>
            <a:lstStyle/>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Ignore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Impotence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Illness</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Lack</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Suppression</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Rape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Poverty</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War </a:t>
              </a:r>
              <a:endParaRPr kumimoji="0" lang="nl-NL" sz="2400" b="1" i="0" u="none" strike="noStrike" kern="120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lgn="r">
                <a:spcBef>
                  <a:spcPct val="20000"/>
                </a:spcBef>
              </a:pPr>
              <a:endParaRPr kumimoji="0" lang="nl-NL" sz="2400" b="1" i="0" u="none" strike="noStrike" kern="120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p:txBody>
        </p:sp>
        <p:sp>
          <p:nvSpPr>
            <p:cNvPr id="35" name="Tijdelijke aanduiding voor inhoud 2"/>
            <p:cNvSpPr txBox="1">
              <a:spLocks/>
            </p:cNvSpPr>
            <p:nvPr/>
          </p:nvSpPr>
          <p:spPr>
            <a:xfrm>
              <a:off x="6804248" y="1936173"/>
              <a:ext cx="2160240" cy="3725075"/>
            </a:xfrm>
            <a:prstGeom prst="rect">
              <a:avLst/>
            </a:prstGeom>
          </p:spPr>
          <p:txBody>
            <a:bodyPr vert="horz" lIns="91440" tIns="45720" rIns="91440" bIns="45720" rtlCol="0">
              <a:normAutofit/>
            </a:bodyPr>
            <a:lstStyle/>
            <a:p>
              <a:pPr marL="34290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Recognition</a:t>
              </a:r>
              <a:endParaRPr lang="nl-NL" sz="2400" b="1" dirty="0">
                <a:ln w="18000">
                  <a:solidFill>
                    <a:srgbClr val="7030A0"/>
                  </a:solidFill>
                  <a:prstDash val="solid"/>
                  <a:miter lim="800000"/>
                </a:ln>
                <a:solidFill>
                  <a:schemeClr val="bg1"/>
                </a:solidFill>
                <a:effectLst>
                  <a:outerShdw blurRad="25500" dist="23000" dir="7020000" algn="tl">
                    <a:srgbClr val="000000">
                      <a:alpha val="50000"/>
                    </a:srgbClr>
                  </a:outerShdw>
                </a:effectLs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normalizeH="0" baseline="0" noProof="0"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Competition</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spcBef>
                  <a:spcPct val="20000"/>
                </a:spcBef>
                <a:defRPr/>
              </a:pPr>
              <a:r>
                <a:rPr lang="nl-NL" sz="2400" b="1"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sym typeface="Wingdings" pitchFamily="2" charset="2"/>
                </a:rPr>
                <a:t>Health</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sym typeface="Wingdings" pitchFamily="2" charset="2"/>
              </a:endParaRPr>
            </a:p>
            <a:p>
              <a:pPr marL="34290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Abundance</a:t>
              </a:r>
              <a:endParaRPr lang="nl-NL" sz="2400" b="1" dirty="0">
                <a:ln w="18000">
                  <a:solidFill>
                    <a:srgbClr val="7030A0"/>
                  </a:solidFill>
                  <a:prstDash val="solid"/>
                  <a:miter lim="800000"/>
                </a:ln>
                <a:solidFill>
                  <a:schemeClr val="bg1"/>
                </a:solidFill>
                <a:effectLst>
                  <a:outerShdw blurRad="25500" dist="23000" dir="7020000" algn="tl">
                    <a:srgbClr val="000000">
                      <a:alpha val="50000"/>
                    </a:srgbClr>
                  </a:outerShdw>
                </a:effectLst>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normalizeH="0" baseline="0" noProof="0"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Success</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Peac</a:t>
              </a: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e</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Freedom</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rPr>
                <a:t>Service</a:t>
              </a:r>
              <a:r>
                <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 </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p:txBody>
        </p:sp>
      </p:grpSp>
      <p:sp>
        <p:nvSpPr>
          <p:cNvPr id="36" name="Rechthoek 35"/>
          <p:cNvSpPr/>
          <p:nvPr/>
        </p:nvSpPr>
        <p:spPr>
          <a:xfrm>
            <a:off x="2376000" y="1988840"/>
            <a:ext cx="4356000" cy="3384376"/>
          </a:xfrm>
          <a:prstGeom prst="rect">
            <a:avLst/>
          </a:prstGeom>
          <a:solidFill>
            <a:srgbClr val="4F81B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Afgeronde rechthoek 36"/>
          <p:cNvSpPr/>
          <p:nvPr/>
        </p:nvSpPr>
        <p:spPr>
          <a:xfrm>
            <a:off x="2952000" y="1988840"/>
            <a:ext cx="7560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Afgeronde rechthoek 37"/>
          <p:cNvSpPr/>
          <p:nvPr/>
        </p:nvSpPr>
        <p:spPr>
          <a:xfrm>
            <a:off x="3743992" y="2412000"/>
            <a:ext cx="7560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Afgeronde rechthoek 38"/>
          <p:cNvSpPr/>
          <p:nvPr/>
        </p:nvSpPr>
        <p:spPr>
          <a:xfrm>
            <a:off x="4499992" y="2852936"/>
            <a:ext cx="7920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Afgeronde rechthoek 39"/>
          <p:cNvSpPr/>
          <p:nvPr/>
        </p:nvSpPr>
        <p:spPr>
          <a:xfrm>
            <a:off x="3707904" y="3284984"/>
            <a:ext cx="7920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Afgeronde rechthoek 40"/>
          <p:cNvSpPr/>
          <p:nvPr/>
        </p:nvSpPr>
        <p:spPr>
          <a:xfrm>
            <a:off x="2951904" y="3717032"/>
            <a:ext cx="7560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Afgeronde rechthoek 41"/>
          <p:cNvSpPr/>
          <p:nvPr/>
        </p:nvSpPr>
        <p:spPr>
          <a:xfrm>
            <a:off x="5292080" y="4149080"/>
            <a:ext cx="7740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Afgeronde rechthoek 42"/>
          <p:cNvSpPr/>
          <p:nvPr/>
        </p:nvSpPr>
        <p:spPr>
          <a:xfrm>
            <a:off x="4499992" y="4581128"/>
            <a:ext cx="7920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Afgeronde rechthoek 43"/>
          <p:cNvSpPr/>
          <p:nvPr/>
        </p:nvSpPr>
        <p:spPr>
          <a:xfrm>
            <a:off x="5292080" y="5013176"/>
            <a:ext cx="777600" cy="34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nl-NL" dirty="0" smtClean="0"/>
              <a:t>Index</a:t>
            </a:r>
            <a:endParaRPr lang="nl-NL" dirty="0"/>
          </a:p>
        </p:txBody>
      </p:sp>
      <p:sp>
        <p:nvSpPr>
          <p:cNvPr id="3" name="Tijdelijke aanduiding voor inhoud 2"/>
          <p:cNvSpPr>
            <a:spLocks noGrp="1"/>
          </p:cNvSpPr>
          <p:nvPr>
            <p:ph idx="1"/>
          </p:nvPr>
        </p:nvSpPr>
        <p:spPr/>
        <p:txBody>
          <a:bodyPr/>
          <a:lstStyle/>
          <a:p>
            <a:r>
              <a:rPr lang="en-US" dirty="0" smtClean="0"/>
              <a:t>World tears, happiness, and dynamics</a:t>
            </a:r>
          </a:p>
          <a:p>
            <a:r>
              <a:rPr lang="en-US" dirty="0" smtClean="0"/>
              <a:t>Connection, ideals, and status 2010</a:t>
            </a:r>
          </a:p>
          <a:p>
            <a:r>
              <a:rPr lang="en-US" dirty="0" smtClean="0"/>
              <a:t>Repair, maintenance, and management</a:t>
            </a:r>
          </a:p>
          <a:p>
            <a:endParaRPr lang="en-US" dirty="0" smtClean="0"/>
          </a:p>
          <a:p>
            <a:r>
              <a:rPr lang="en-US" dirty="0" smtClean="0"/>
              <a:t>Global Human Commons organization </a:t>
            </a:r>
          </a:p>
          <a:p>
            <a:r>
              <a:rPr lang="en-US" dirty="0" smtClean="0"/>
              <a:t>Living in harmony with nature</a:t>
            </a:r>
          </a:p>
          <a:p>
            <a:r>
              <a:rPr lang="en-US" dirty="0"/>
              <a:t>N</a:t>
            </a:r>
            <a:r>
              <a:rPr lang="en-US" dirty="0" smtClean="0"/>
              <a:t>ew Human Rights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srcRect/>
          <a:stretch>
            <a:fillRect/>
          </a:stretch>
        </p:blipFill>
        <p:spPr bwMode="auto">
          <a:xfrm>
            <a:off x="-263462" y="0"/>
            <a:ext cx="9515982" cy="6858000"/>
          </a:xfrm>
          <a:prstGeom prst="rect">
            <a:avLst/>
          </a:prstGeom>
          <a:noFill/>
          <a:ln w="9525">
            <a:noFill/>
            <a:miter lim="800000"/>
            <a:headEnd/>
            <a:tailEnd/>
          </a:ln>
        </p:spPr>
      </p:pic>
      <p:sp>
        <p:nvSpPr>
          <p:cNvPr id="2" name="Titel 1"/>
          <p:cNvSpPr>
            <a:spLocks noGrp="1"/>
          </p:cNvSpPr>
          <p:nvPr>
            <p:ph type="title"/>
          </p:nvPr>
        </p:nvSpPr>
        <p:spPr/>
        <p:txBody>
          <a:bodyPr/>
          <a:lstStyle/>
          <a:p>
            <a:r>
              <a:rPr lang="nl-NL" dirty="0" smtClean="0">
                <a:solidFill>
                  <a:schemeClr val="bg1"/>
                </a:solidFill>
              </a:rPr>
              <a:t>Restauratie</a:t>
            </a:r>
            <a:endParaRPr lang="nl-NL" dirty="0">
              <a:solidFill>
                <a:schemeClr val="bg1"/>
              </a:solidFill>
            </a:endParaRPr>
          </a:p>
        </p:txBody>
      </p:sp>
      <p:grpSp>
        <p:nvGrpSpPr>
          <p:cNvPr id="3" name="Groep 32"/>
          <p:cNvGrpSpPr/>
          <p:nvPr/>
        </p:nvGrpSpPr>
        <p:grpSpPr>
          <a:xfrm>
            <a:off x="2160000" y="1978040"/>
            <a:ext cx="4685262" cy="3395176"/>
            <a:chOff x="2160000" y="1978040"/>
            <a:chExt cx="4685262" cy="3395176"/>
          </a:xfrm>
        </p:grpSpPr>
        <p:grpSp>
          <p:nvGrpSpPr>
            <p:cNvPr id="4" name="Groep 7"/>
            <p:cNvGrpSpPr/>
            <p:nvPr/>
          </p:nvGrpSpPr>
          <p:grpSpPr>
            <a:xfrm>
              <a:off x="2160000" y="1978040"/>
              <a:ext cx="4685262" cy="370840"/>
              <a:chOff x="230825" y="5085184"/>
              <a:chExt cx="8354667" cy="370840"/>
            </a:xfrm>
          </p:grpSpPr>
          <p:sp>
            <p:nvSpPr>
              <p:cNvPr id="9" name="Rechthoek 8"/>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0"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5" name="Groep 10"/>
            <p:cNvGrpSpPr/>
            <p:nvPr/>
          </p:nvGrpSpPr>
          <p:grpSpPr>
            <a:xfrm>
              <a:off x="2160000" y="2410088"/>
              <a:ext cx="4685262" cy="370840"/>
              <a:chOff x="230825" y="5085184"/>
              <a:chExt cx="8354667" cy="370840"/>
            </a:xfrm>
          </p:grpSpPr>
          <p:sp>
            <p:nvSpPr>
              <p:cNvPr id="12" name="Rechthoek 11"/>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3"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6" name="Groep 13"/>
            <p:cNvGrpSpPr/>
            <p:nvPr/>
          </p:nvGrpSpPr>
          <p:grpSpPr>
            <a:xfrm>
              <a:off x="2160000" y="2842136"/>
              <a:ext cx="4685262" cy="370840"/>
              <a:chOff x="230825" y="5085184"/>
              <a:chExt cx="8354667" cy="370840"/>
            </a:xfrm>
          </p:grpSpPr>
          <p:sp>
            <p:nvSpPr>
              <p:cNvPr id="15" name="Rechthoek 14"/>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6"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7" name="Groep 16"/>
            <p:cNvGrpSpPr/>
            <p:nvPr/>
          </p:nvGrpSpPr>
          <p:grpSpPr>
            <a:xfrm>
              <a:off x="2160000" y="3274184"/>
              <a:ext cx="4685262" cy="370840"/>
              <a:chOff x="230825" y="5085184"/>
              <a:chExt cx="8354667" cy="370840"/>
            </a:xfrm>
          </p:grpSpPr>
          <p:sp>
            <p:nvSpPr>
              <p:cNvPr id="18" name="Rechthoek 17"/>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19"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8" name="Groep 19"/>
            <p:cNvGrpSpPr/>
            <p:nvPr/>
          </p:nvGrpSpPr>
          <p:grpSpPr>
            <a:xfrm>
              <a:off x="2160000" y="3706232"/>
              <a:ext cx="4685262" cy="370840"/>
              <a:chOff x="230825" y="5085184"/>
              <a:chExt cx="8354667" cy="370840"/>
            </a:xfrm>
          </p:grpSpPr>
          <p:sp>
            <p:nvSpPr>
              <p:cNvPr id="21" name="Rechthoek 20"/>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2"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1" name="Groep 22"/>
            <p:cNvGrpSpPr/>
            <p:nvPr/>
          </p:nvGrpSpPr>
          <p:grpSpPr>
            <a:xfrm>
              <a:off x="2160000" y="4138280"/>
              <a:ext cx="4685262" cy="370840"/>
              <a:chOff x="230825" y="5085184"/>
              <a:chExt cx="8354667" cy="370840"/>
            </a:xfrm>
          </p:grpSpPr>
          <p:sp>
            <p:nvSpPr>
              <p:cNvPr id="24" name="Rechthoek 23"/>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5"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4" name="Groep 25"/>
            <p:cNvGrpSpPr/>
            <p:nvPr/>
          </p:nvGrpSpPr>
          <p:grpSpPr>
            <a:xfrm>
              <a:off x="2160000" y="4570328"/>
              <a:ext cx="4685262" cy="370840"/>
              <a:chOff x="230825" y="5085184"/>
              <a:chExt cx="8354667" cy="370840"/>
            </a:xfrm>
          </p:grpSpPr>
          <p:sp>
            <p:nvSpPr>
              <p:cNvPr id="27" name="Rechthoek 26"/>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28"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nvGrpSpPr>
            <p:cNvPr id="17" name="Groep 28"/>
            <p:cNvGrpSpPr/>
            <p:nvPr/>
          </p:nvGrpSpPr>
          <p:grpSpPr>
            <a:xfrm>
              <a:off x="2160000" y="5002376"/>
              <a:ext cx="4685262" cy="370840"/>
              <a:chOff x="230825" y="5085184"/>
              <a:chExt cx="8354667" cy="370840"/>
            </a:xfrm>
          </p:grpSpPr>
          <p:sp>
            <p:nvSpPr>
              <p:cNvPr id="30" name="Rechthoek 29"/>
              <p:cNvSpPr/>
              <p:nvPr/>
            </p:nvSpPr>
            <p:spPr>
              <a:xfrm>
                <a:off x="611560" y="5095984"/>
                <a:ext cx="7776864" cy="36004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aphicFrame>
            <p:nvGraphicFramePr>
              <p:cNvPr id="31" name="Tijdelijke aanduiding voor inhoud 7"/>
              <p:cNvGraphicFramePr>
                <a:graphicFrameLocks/>
              </p:cNvGraphicFramePr>
              <p:nvPr/>
            </p:nvGraphicFramePr>
            <p:xfrm>
              <a:off x="230825" y="5085184"/>
              <a:ext cx="8354667" cy="370840"/>
            </p:xfrm>
            <a:graphic>
              <a:graphicData uri="http://schemas.openxmlformats.org/drawingml/2006/table">
                <a:tbl>
                  <a:tblPr firstRow="1" bandRow="1">
                    <a:tableStyleId>{5C22544A-7EE6-4342-B048-85BDC9FD1C3A}</a:tableStyleId>
                  </a:tblPr>
                  <a:tblGrid>
                    <a:gridCol w="780877"/>
                    <a:gridCol w="780877"/>
                    <a:gridCol w="780877"/>
                    <a:gridCol w="780877"/>
                    <a:gridCol w="780877"/>
                    <a:gridCol w="780877"/>
                  </a:tblGrid>
                  <a:tr h="370840">
                    <a:tc>
                      <a:txBody>
                        <a:bodyPr/>
                        <a:lstStyle/>
                        <a:p>
                          <a:pPr algn="ctr"/>
                          <a:r>
                            <a:rPr lang="nl-NL" dirty="0" smtClean="0">
                              <a:solidFill>
                                <a:schemeClr val="bg1">
                                  <a:lumMod val="85000"/>
                                </a:schemeClr>
                              </a:solidFill>
                            </a:rPr>
                            <a:t>   0</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1</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2</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3</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4</a:t>
                          </a:r>
                          <a:endParaRPr lang="nl-NL" dirty="0">
                            <a:solidFill>
                              <a:schemeClr val="bg1">
                                <a:lumMod val="85000"/>
                              </a:schemeClr>
                            </a:solidFill>
                          </a:endParaRPr>
                        </a:p>
                      </a:txBody>
                      <a:tcPr>
                        <a:noFill/>
                      </a:tcPr>
                    </a:tc>
                    <a:tc>
                      <a:txBody>
                        <a:bodyPr/>
                        <a:lstStyle/>
                        <a:p>
                          <a:pPr algn="ctr"/>
                          <a:r>
                            <a:rPr lang="nl-NL" dirty="0" smtClean="0">
                              <a:solidFill>
                                <a:schemeClr val="bg1">
                                  <a:lumMod val="85000"/>
                                </a:schemeClr>
                              </a:solidFill>
                            </a:rPr>
                            <a:t>5</a:t>
                          </a:r>
                          <a:endParaRPr lang="nl-NL" dirty="0">
                            <a:solidFill>
                              <a:schemeClr val="bg1">
                                <a:lumMod val="85000"/>
                              </a:schemeClr>
                            </a:solidFill>
                          </a:endParaRPr>
                        </a:p>
                      </a:txBody>
                      <a:tcPr>
                        <a:noFill/>
                      </a:tcPr>
                    </a:tc>
                  </a:tr>
                </a:tbl>
              </a:graphicData>
            </a:graphic>
          </p:graphicFrame>
        </p:grpSp>
      </p:grpSp>
      <p:sp>
        <p:nvSpPr>
          <p:cNvPr id="36" name="Rechthoek 35"/>
          <p:cNvSpPr/>
          <p:nvPr/>
        </p:nvSpPr>
        <p:spPr>
          <a:xfrm>
            <a:off x="2376000" y="1988840"/>
            <a:ext cx="4356000" cy="3384376"/>
          </a:xfrm>
          <a:prstGeom prst="rect">
            <a:avLst/>
          </a:prstGeom>
          <a:solidFill>
            <a:srgbClr val="4F81B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Afgeronde rechthoek 36"/>
          <p:cNvSpPr/>
          <p:nvPr/>
        </p:nvSpPr>
        <p:spPr>
          <a:xfrm>
            <a:off x="2952000" y="1988840"/>
            <a:ext cx="756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Afgeronde rechthoek 37"/>
          <p:cNvSpPr/>
          <p:nvPr/>
        </p:nvSpPr>
        <p:spPr>
          <a:xfrm>
            <a:off x="3743992" y="2412000"/>
            <a:ext cx="756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Afgeronde rechthoek 38"/>
          <p:cNvSpPr/>
          <p:nvPr/>
        </p:nvSpPr>
        <p:spPr>
          <a:xfrm>
            <a:off x="4499992" y="2852936"/>
            <a:ext cx="792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Afgeronde rechthoek 39"/>
          <p:cNvSpPr/>
          <p:nvPr/>
        </p:nvSpPr>
        <p:spPr>
          <a:xfrm>
            <a:off x="3707904" y="3284984"/>
            <a:ext cx="792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Afgeronde rechthoek 40"/>
          <p:cNvSpPr/>
          <p:nvPr/>
        </p:nvSpPr>
        <p:spPr>
          <a:xfrm>
            <a:off x="2951904" y="3717032"/>
            <a:ext cx="756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Afgeronde rechthoek 41"/>
          <p:cNvSpPr/>
          <p:nvPr/>
        </p:nvSpPr>
        <p:spPr>
          <a:xfrm>
            <a:off x="5292080" y="4149080"/>
            <a:ext cx="774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Afgeronde rechthoek 42"/>
          <p:cNvSpPr/>
          <p:nvPr/>
        </p:nvSpPr>
        <p:spPr>
          <a:xfrm>
            <a:off x="4499992" y="4581128"/>
            <a:ext cx="7920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Afgeronde rechthoek 43"/>
          <p:cNvSpPr/>
          <p:nvPr/>
        </p:nvSpPr>
        <p:spPr>
          <a:xfrm>
            <a:off x="5292080" y="5013176"/>
            <a:ext cx="777600" cy="342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Tijdelijke aanduiding voor inhoud 2"/>
          <p:cNvSpPr txBox="1">
            <a:spLocks/>
          </p:cNvSpPr>
          <p:nvPr/>
        </p:nvSpPr>
        <p:spPr>
          <a:xfrm>
            <a:off x="3131840" y="1908001"/>
            <a:ext cx="2808312" cy="3537224"/>
          </a:xfrm>
          <a:prstGeom prst="rect">
            <a:avLst/>
          </a:prstGeom>
        </p:spPr>
        <p:txBody>
          <a:bodyPr vert="horz" lIns="91440" tIns="45720" rIns="91440" bIns="45720" rtlCol="0">
            <a:normAutofit/>
          </a:bodyPr>
          <a:lstStyle/>
          <a:p>
            <a:pPr marL="342900" indent="-342900" algn="ctr">
              <a:spcBef>
                <a:spcPct val="20000"/>
              </a:spcBef>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Onderwijs</a:t>
            </a:r>
            <a:endPar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Training</a:t>
            </a:r>
          </a:p>
          <a:p>
            <a:pPr marL="342900" lvl="0" indent="-342900" algn="ctr">
              <a:spcBef>
                <a:spcPct val="20000"/>
              </a:spcBef>
              <a:defRPr/>
            </a:pPr>
            <a:r>
              <a:rPr lang="nl-NL" sz="240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Gewoonten</a:t>
            </a: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sym typeface="Wingdings" pitchFamily="2" charset="2"/>
            </a:endParaRPr>
          </a:p>
          <a:p>
            <a:pPr marL="342900" indent="-342900" algn="ctr">
              <a:spcBef>
                <a:spcPct val="20000"/>
              </a:spcBef>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Verdeling</a:t>
            </a:r>
            <a:endParaRPr lang="nl-NL" sz="2400" dirty="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Onderhoud</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Spelen</a:t>
            </a: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sym typeface="Wingdings" pitchFamily="2" charset="2"/>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Saamhorigheid</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Erkenning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7" name="Afgeronde rechthoek 46"/>
          <p:cNvSpPr/>
          <p:nvPr/>
        </p:nvSpPr>
        <p:spPr>
          <a:xfrm>
            <a:off x="179512" y="1988840"/>
            <a:ext cx="8784976" cy="3384376"/>
          </a:xfrm>
          <a:prstGeom prst="roundRect">
            <a:avLst>
              <a:gd name="adj" fmla="val 10234"/>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0" name="Groep 47"/>
          <p:cNvGrpSpPr/>
          <p:nvPr/>
        </p:nvGrpSpPr>
        <p:grpSpPr>
          <a:xfrm>
            <a:off x="251520" y="1936173"/>
            <a:ext cx="8712968" cy="3725075"/>
            <a:chOff x="251520" y="1936173"/>
            <a:chExt cx="8712968" cy="3725075"/>
          </a:xfrm>
        </p:grpSpPr>
        <p:sp>
          <p:nvSpPr>
            <p:cNvPr id="49" name="Tijdelijke aanduiding voor inhoud 2"/>
            <p:cNvSpPr txBox="1">
              <a:spLocks/>
            </p:cNvSpPr>
            <p:nvPr/>
          </p:nvSpPr>
          <p:spPr>
            <a:xfrm>
              <a:off x="251520" y="1936173"/>
              <a:ext cx="1872208" cy="3725075"/>
            </a:xfrm>
            <a:prstGeom prst="rect">
              <a:avLst/>
            </a:prstGeom>
          </p:spPr>
          <p:txBody>
            <a:bodyPr vert="horz" lIns="91440" tIns="45720" rIns="91440" bIns="45720" rtlCol="0">
              <a:noAutofit/>
            </a:bodyPr>
            <a:lstStyle/>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Ignore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Impotence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Illness</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Lack</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Suppression</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Rape</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Poverty</a:t>
              </a:r>
            </a:p>
            <a:p>
              <a:pPr marL="342900" lvl="0" indent="-342900" algn="r">
                <a:spcBef>
                  <a:spcPct val="20000"/>
                </a:spcBef>
              </a:pPr>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War </a:t>
              </a:r>
              <a:endParaRPr kumimoji="0" lang="nl-NL" sz="2400" b="1" i="0" u="none" strike="noStrike" kern="120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lgn="r">
                <a:spcBef>
                  <a:spcPct val="20000"/>
                </a:spcBef>
              </a:pPr>
              <a:endParaRPr kumimoji="0" lang="nl-NL" sz="2400" b="1" i="0" u="none" strike="noStrike" kern="120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p:txBody>
        </p:sp>
        <p:sp>
          <p:nvSpPr>
            <p:cNvPr id="50" name="Tijdelijke aanduiding voor inhoud 2"/>
            <p:cNvSpPr txBox="1">
              <a:spLocks/>
            </p:cNvSpPr>
            <p:nvPr/>
          </p:nvSpPr>
          <p:spPr>
            <a:xfrm>
              <a:off x="6804248" y="1936173"/>
              <a:ext cx="2160240" cy="3725075"/>
            </a:xfrm>
            <a:prstGeom prst="rect">
              <a:avLst/>
            </a:prstGeom>
          </p:spPr>
          <p:txBody>
            <a:bodyPr vert="horz" lIns="91440" tIns="45720" rIns="91440" bIns="45720" rtlCol="0">
              <a:normAutofit/>
            </a:bodyPr>
            <a:lstStyle/>
            <a:p>
              <a:pPr marL="34290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Recognition</a:t>
              </a:r>
              <a:endParaRPr lang="nl-NL" sz="2400" b="1" dirty="0">
                <a:ln w="18000">
                  <a:solidFill>
                    <a:srgbClr val="7030A0"/>
                  </a:solidFill>
                  <a:prstDash val="solid"/>
                  <a:miter lim="800000"/>
                </a:ln>
                <a:solidFill>
                  <a:schemeClr val="bg1"/>
                </a:solidFill>
                <a:effectLst>
                  <a:outerShdw blurRad="25500" dist="23000" dir="7020000" algn="tl">
                    <a:srgbClr val="000000">
                      <a:alpha val="50000"/>
                    </a:srgbClr>
                  </a:outerShdw>
                </a:effectLs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normalizeH="0" baseline="0" noProof="0"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Competition</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spcBef>
                  <a:spcPct val="20000"/>
                </a:spcBef>
                <a:defRPr/>
              </a:pPr>
              <a:r>
                <a:rPr lang="nl-NL" sz="2400" b="1"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sym typeface="Wingdings" pitchFamily="2" charset="2"/>
                </a:rPr>
                <a:t>Health</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sym typeface="Wingdings" pitchFamily="2" charset="2"/>
              </a:endParaRPr>
            </a:p>
            <a:p>
              <a:pPr marL="34290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Abundance</a:t>
              </a:r>
              <a:endParaRPr lang="nl-NL" sz="2400" b="1" dirty="0">
                <a:ln w="18000">
                  <a:solidFill>
                    <a:srgbClr val="7030A0"/>
                  </a:solidFill>
                  <a:prstDash val="solid"/>
                  <a:miter lim="800000"/>
                </a:ln>
                <a:solidFill>
                  <a:schemeClr val="bg1"/>
                </a:solidFill>
                <a:effectLst>
                  <a:outerShdw blurRad="25500" dist="23000" dir="7020000" algn="tl">
                    <a:srgbClr val="000000">
                      <a:alpha val="50000"/>
                    </a:srgbClr>
                  </a:outerShdw>
                </a:effectLst>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normalizeH="0" baseline="0" noProof="0"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Success</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lvl="0" indent="-342900">
                <a:spcBef>
                  <a:spcPct val="20000"/>
                </a:spcBef>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Peac</a:t>
              </a: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e</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dirty="0" err="1" smtClean="0">
                  <a:ln w="18000">
                    <a:solidFill>
                      <a:srgbClr val="7030A0"/>
                    </a:solidFill>
                    <a:prstDash val="solid"/>
                    <a:miter lim="800000"/>
                  </a:ln>
                  <a:solidFill>
                    <a:schemeClr val="bg1"/>
                  </a:solidFill>
                  <a:effectLst>
                    <a:outerShdw blurRad="25500" dist="23000" dir="7020000" algn="tl">
                      <a:srgbClr val="000000">
                        <a:alpha val="50000"/>
                      </a:srgbClr>
                    </a:outerShdw>
                  </a:effectLst>
                </a:rPr>
                <a:t>Freedom</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rPr>
                <a:t>Service</a:t>
              </a:r>
              <a:r>
                <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 </a:t>
              </a: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normalizeH="0" baseline="0" noProof="0" dirty="0" smtClean="0">
                <a:ln w="18000">
                  <a:solidFill>
                    <a:srgbClr val="7030A0"/>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endParaRPr>
            </a:p>
          </p:txBody>
        </p:sp>
      </p:grpSp>
      <p:sp>
        <p:nvSpPr>
          <p:cNvPr id="52" name="Tijdelijke aanduiding voor inhoud 2"/>
          <p:cNvSpPr>
            <a:spLocks noGrp="1"/>
          </p:cNvSpPr>
          <p:nvPr>
            <p:ph idx="1"/>
          </p:nvPr>
        </p:nvSpPr>
        <p:spPr>
          <a:xfrm>
            <a:off x="251520" y="260648"/>
            <a:ext cx="2303800" cy="1584176"/>
          </a:xfrm>
        </p:spPr>
        <p:txBody>
          <a:bodyPr>
            <a:normAutofit fontScale="85000" lnSpcReduction="20000"/>
          </a:bodyPr>
          <a:lstStyle/>
          <a:p>
            <a:r>
              <a:rPr lang="nl-NL" sz="1400" dirty="0" err="1" smtClean="0">
                <a:solidFill>
                  <a:schemeClr val="bg1"/>
                </a:solidFill>
              </a:rPr>
              <a:t>Self</a:t>
            </a:r>
            <a:r>
              <a:rPr lang="nl-NL" sz="1400" dirty="0" smtClean="0">
                <a:solidFill>
                  <a:schemeClr val="bg1"/>
                </a:solidFill>
              </a:rPr>
              <a:t>:</a:t>
            </a:r>
          </a:p>
          <a:p>
            <a:r>
              <a:rPr lang="nl-NL" sz="1400" dirty="0" smtClean="0">
                <a:solidFill>
                  <a:schemeClr val="bg1"/>
                </a:solidFill>
              </a:rPr>
              <a:t>Family:</a:t>
            </a:r>
            <a:endParaRPr lang="nl-NL" sz="1400" dirty="0" smtClean="0">
              <a:solidFill>
                <a:schemeClr val="bg1"/>
              </a:solidFill>
            </a:endParaRPr>
          </a:p>
          <a:p>
            <a:r>
              <a:rPr lang="nl-NL" sz="1400" dirty="0" smtClean="0">
                <a:solidFill>
                  <a:schemeClr val="bg1"/>
                </a:solidFill>
              </a:rPr>
              <a:t>Group</a:t>
            </a:r>
            <a:r>
              <a:rPr lang="nl-NL" sz="1400" dirty="0" smtClean="0">
                <a:solidFill>
                  <a:schemeClr val="bg1"/>
                </a:solidFill>
              </a:rPr>
              <a:t>:</a:t>
            </a:r>
          </a:p>
          <a:p>
            <a:pPr lvl="0"/>
            <a:r>
              <a:rPr lang="nl-NL" sz="1400" dirty="0" smtClean="0">
                <a:solidFill>
                  <a:schemeClr val="bg1"/>
                </a:solidFill>
              </a:rPr>
              <a:t>Manskind</a:t>
            </a:r>
            <a:r>
              <a:rPr lang="nl-NL" sz="1400" dirty="0" smtClean="0">
                <a:solidFill>
                  <a:schemeClr val="bg1"/>
                </a:solidFill>
              </a:rPr>
              <a:t>:</a:t>
            </a:r>
          </a:p>
          <a:p>
            <a:pPr lvl="0"/>
            <a:r>
              <a:rPr lang="nl-NL" sz="1400" dirty="0" smtClean="0">
                <a:solidFill>
                  <a:schemeClr val="bg1"/>
                </a:solidFill>
              </a:rPr>
              <a:t>All </a:t>
            </a:r>
            <a:r>
              <a:rPr lang="nl-NL" sz="1400" dirty="0" err="1" smtClean="0">
                <a:solidFill>
                  <a:schemeClr val="bg1"/>
                </a:solidFill>
              </a:rPr>
              <a:t>life</a:t>
            </a:r>
            <a:r>
              <a:rPr lang="nl-NL" sz="1400" dirty="0" smtClean="0">
                <a:solidFill>
                  <a:schemeClr val="bg1"/>
                </a:solidFill>
              </a:rPr>
              <a:t>:</a:t>
            </a:r>
            <a:endParaRPr lang="nl-NL" sz="1400" dirty="0" smtClean="0">
              <a:solidFill>
                <a:schemeClr val="bg1"/>
              </a:solidFill>
            </a:endParaRPr>
          </a:p>
          <a:p>
            <a:pPr lvl="0"/>
            <a:r>
              <a:rPr lang="nl-NL" sz="1400" dirty="0" err="1" smtClean="0">
                <a:solidFill>
                  <a:schemeClr val="bg1"/>
                </a:solidFill>
              </a:rPr>
              <a:t>Universe</a:t>
            </a:r>
            <a:r>
              <a:rPr lang="nl-NL" sz="1400" dirty="0" smtClean="0">
                <a:solidFill>
                  <a:schemeClr val="bg1"/>
                </a:solidFill>
              </a:rPr>
              <a:t>:</a:t>
            </a:r>
            <a:endParaRPr lang="nl-NL" sz="1400" dirty="0" smtClean="0">
              <a:solidFill>
                <a:schemeClr val="bg1"/>
              </a:solidFill>
            </a:endParaRPr>
          </a:p>
          <a:p>
            <a:pPr lvl="0"/>
            <a:r>
              <a:rPr lang="nl-NL" sz="1400" dirty="0" err="1" smtClean="0">
                <a:solidFill>
                  <a:schemeClr val="bg1"/>
                </a:solidFill>
              </a:rPr>
              <a:t>Spirituality</a:t>
            </a:r>
            <a:r>
              <a:rPr lang="nl-NL" sz="1400" dirty="0" smtClean="0">
                <a:solidFill>
                  <a:schemeClr val="bg1"/>
                </a:solidFill>
              </a:rPr>
              <a:t>:</a:t>
            </a:r>
            <a:endParaRPr lang="nl-NL" sz="1400" dirty="0" smtClean="0">
              <a:solidFill>
                <a:schemeClr val="bg1"/>
              </a:solidFill>
            </a:endParaRPr>
          </a:p>
          <a:p>
            <a:pPr lvl="0"/>
            <a:r>
              <a:rPr lang="nl-NL" sz="1400" dirty="0" smtClean="0">
                <a:solidFill>
                  <a:schemeClr val="bg1"/>
                </a:solidFill>
              </a:rPr>
              <a:t>All</a:t>
            </a:r>
            <a:r>
              <a:rPr lang="nl-NL" sz="1400" dirty="0" smtClean="0">
                <a:solidFill>
                  <a:schemeClr val="bg1"/>
                </a:solidFill>
              </a:rPr>
              <a:t>:</a:t>
            </a:r>
            <a:endParaRPr lang="nl-NL" sz="1400" dirty="0" smtClean="0">
              <a:solidFill>
                <a:schemeClr val="bg1"/>
              </a:solidFill>
            </a:endParaRPr>
          </a:p>
          <a:p>
            <a:endParaRPr lang="nl-NL" sz="1400" dirty="0">
              <a:solidFill>
                <a:schemeClr val="bg1"/>
              </a:solidFill>
            </a:endParaRPr>
          </a:p>
          <a:p>
            <a:endParaRPr lang="nl-NL" sz="1400" dirty="0" smtClean="0">
              <a:solidFill>
                <a:schemeClr val="bg1"/>
              </a:solidFill>
            </a:endParaRPr>
          </a:p>
          <a:p>
            <a:endParaRPr lang="nl-NL" sz="1400" dirty="0">
              <a:solidFill>
                <a:schemeClr val="bg1"/>
              </a:solidFill>
            </a:endParaRPr>
          </a:p>
        </p:txBody>
      </p:sp>
      <p:sp>
        <p:nvSpPr>
          <p:cNvPr id="53" name="Tijdelijke aanduiding voor inhoud 2"/>
          <p:cNvSpPr txBox="1">
            <a:spLocks/>
          </p:cNvSpPr>
          <p:nvPr/>
        </p:nvSpPr>
        <p:spPr>
          <a:xfrm>
            <a:off x="7020272" y="188640"/>
            <a:ext cx="1872208" cy="177281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smtClean="0">
                <a:ln>
                  <a:noFill/>
                </a:ln>
                <a:solidFill>
                  <a:schemeClr val="bg1"/>
                </a:solidFill>
                <a:effectLst/>
                <a:uLnTx/>
                <a:uFillTx/>
                <a:latin typeface="+mn-lt"/>
                <a:ea typeface="+mn-ea"/>
                <a:cs typeface="+mn-cs"/>
              </a:rPr>
              <a:t>Love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err="1" smtClean="0">
                <a:ln>
                  <a:noFill/>
                </a:ln>
                <a:solidFill>
                  <a:schemeClr val="bg1"/>
                </a:solidFill>
                <a:effectLst/>
                <a:uLnTx/>
                <a:uFillTx/>
                <a:latin typeface="+mn-lt"/>
                <a:ea typeface="+mn-ea"/>
                <a:cs typeface="+mn-cs"/>
              </a:rPr>
              <a:t>Recognition</a:t>
            </a:r>
            <a:r>
              <a:rPr kumimoji="0" lang="nl-NL" sz="1400" b="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err="1" smtClean="0">
                <a:ln>
                  <a:noFill/>
                </a:ln>
                <a:solidFill>
                  <a:schemeClr val="bg1"/>
                </a:solidFill>
                <a:effectLst/>
                <a:uLnTx/>
                <a:uFillTx/>
                <a:latin typeface="+mn-lt"/>
                <a:ea typeface="+mn-ea"/>
                <a:cs typeface="+mn-cs"/>
              </a:rPr>
              <a:t>Communication</a:t>
            </a:r>
            <a:endParaRPr kumimoji="0" lang="nl-NL" sz="1400" b="0" i="0" u="none" strike="noStrike" kern="1200" cap="none" spc="0" normalizeH="0" baseline="0" noProof="0" dirty="0" smtClean="0">
              <a:ln>
                <a:noFill/>
              </a:ln>
              <a:solidFill>
                <a:schemeClr val="bg1"/>
              </a:solidFill>
              <a:effectLst/>
              <a:uLnTx/>
              <a:uFillTx/>
              <a:latin typeface="+mn-lt"/>
              <a:ea typeface="+mn-ea"/>
              <a:cs typeface="+mn-cs"/>
            </a:endParaRPr>
          </a:p>
          <a:p>
            <a:pPr marL="342900" indent="-342900">
              <a:spcBef>
                <a:spcPct val="20000"/>
              </a:spcBef>
              <a:buFont typeface="Arial" pitchFamily="34" charset="0"/>
              <a:buChar char="•"/>
            </a:pPr>
            <a:r>
              <a:rPr lang="nl-NL" sz="1400" dirty="0" err="1" smtClean="0">
                <a:solidFill>
                  <a:schemeClr val="bg1"/>
                </a:solidFill>
              </a:rPr>
              <a:t>Affinity</a:t>
            </a:r>
            <a:r>
              <a:rPr lang="nl-NL" sz="1400" dirty="0" smtClean="0">
                <a:solidFill>
                  <a:schemeClr val="bg1"/>
                </a:solidFill>
              </a:rPr>
              <a:t> </a:t>
            </a:r>
          </a:p>
          <a:p>
            <a:pPr marL="342900" indent="-342900">
              <a:spcBef>
                <a:spcPct val="20000"/>
              </a:spcBef>
              <a:buFont typeface="Arial" pitchFamily="34" charset="0"/>
              <a:buChar char="•"/>
            </a:pPr>
            <a:r>
              <a:rPr lang="nl-NL" sz="1400" dirty="0" err="1" smtClean="0">
                <a:solidFill>
                  <a:schemeClr val="bg1"/>
                </a:solidFill>
              </a:rPr>
              <a:t>Supervision</a:t>
            </a:r>
            <a:r>
              <a:rPr lang="nl-NL" sz="1400" dirty="0" smtClean="0">
                <a:solidFill>
                  <a:schemeClr val="bg1"/>
                </a:solidFill>
              </a:rPr>
              <a:t> </a:t>
            </a:r>
          </a:p>
          <a:p>
            <a:pPr marL="342900" indent="-342900">
              <a:spcBef>
                <a:spcPct val="20000"/>
              </a:spcBef>
              <a:buFont typeface="Arial" pitchFamily="34" charset="0"/>
              <a:buChar char="•"/>
            </a:pPr>
            <a:r>
              <a:rPr lang="nl-NL" sz="1400" dirty="0" err="1" smtClean="0">
                <a:solidFill>
                  <a:schemeClr val="bg1"/>
                </a:solidFill>
              </a:rPr>
              <a:t>Responsibility</a:t>
            </a:r>
            <a:r>
              <a:rPr kumimoji="0" lang="nl-NL" sz="1400" b="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0" y="0"/>
            <a:ext cx="9144000" cy="685800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fontScale="90000"/>
          </a:bodyPr>
          <a:lstStyle/>
          <a:p>
            <a:r>
              <a:rPr lang="nl-NL" dirty="0" err="1" smtClean="0">
                <a:solidFill>
                  <a:schemeClr val="tx2">
                    <a:lumMod val="20000"/>
                    <a:lumOff val="80000"/>
                  </a:schemeClr>
                </a:solidFill>
              </a:rPr>
              <a:t>Transition</a:t>
            </a:r>
            <a:r>
              <a:rPr lang="en-US" b="1" dirty="0" smtClean="0">
                <a:solidFill>
                  <a:schemeClr val="tx2">
                    <a:lumMod val="20000"/>
                    <a:lumOff val="80000"/>
                  </a:schemeClr>
                </a:solidFill>
              </a:rPr>
              <a:t> </a:t>
            </a:r>
            <a:r>
              <a:rPr lang="en-US" b="1" dirty="0">
                <a:solidFill>
                  <a:schemeClr val="tx2">
                    <a:lumMod val="20000"/>
                    <a:lumOff val="80000"/>
                  </a:schemeClr>
                </a:solidFill>
              </a:rPr>
              <a:t/>
            </a:r>
            <a:br>
              <a:rPr lang="en-US" b="1" dirty="0">
                <a:solidFill>
                  <a:schemeClr val="tx2">
                    <a:lumMod val="20000"/>
                    <a:lumOff val="80000"/>
                  </a:schemeClr>
                </a:solidFill>
              </a:rPr>
            </a:br>
            <a:r>
              <a:rPr lang="en-US" sz="2700" b="1" dirty="0">
                <a:solidFill>
                  <a:srgbClr val="FFC000"/>
                </a:solidFill>
              </a:rPr>
              <a:t>What about us</a:t>
            </a:r>
            <a:r>
              <a:rPr lang="en-US" sz="2700" b="1" dirty="0" smtClean="0">
                <a:solidFill>
                  <a:srgbClr val="FFC000"/>
                </a:solidFill>
              </a:rPr>
              <a:t>?</a:t>
            </a:r>
            <a:endParaRPr lang="nl-NL" dirty="0">
              <a:solidFill>
                <a:srgbClr val="FFC000"/>
              </a:solidFill>
            </a:endParaRPr>
          </a:p>
        </p:txBody>
      </p:sp>
      <p:sp>
        <p:nvSpPr>
          <p:cNvPr id="3" name="Tijdelijke aanduiding voor inhoud 2"/>
          <p:cNvSpPr>
            <a:spLocks noGrp="1"/>
          </p:cNvSpPr>
          <p:nvPr>
            <p:ph idx="1"/>
          </p:nvPr>
        </p:nvSpPr>
        <p:spPr>
          <a:xfrm>
            <a:off x="457200" y="1711349"/>
            <a:ext cx="8229600" cy="4525963"/>
          </a:xfrm>
        </p:spPr>
        <p:txBody>
          <a:bodyPr/>
          <a:lstStyle/>
          <a:p>
            <a:pPr>
              <a:buNone/>
            </a:pPr>
            <a:r>
              <a:rPr lang="nl-NL" dirty="0" smtClean="0">
                <a:solidFill>
                  <a:schemeClr val="bg1"/>
                </a:solidFill>
              </a:rPr>
              <a:t> </a:t>
            </a:r>
            <a:endParaRPr lang="nl-NL" dirty="0">
              <a:solidFill>
                <a:schemeClr val="bg1"/>
              </a:solidFill>
            </a:endParaRPr>
          </a:p>
        </p:txBody>
      </p:sp>
      <p:pic>
        <p:nvPicPr>
          <p:cNvPr id="2050" name="Picture 2" descr="GHC"/>
          <p:cNvPicPr>
            <a:picLocks noChangeAspect="1" noChangeArrowheads="1"/>
          </p:cNvPicPr>
          <p:nvPr/>
        </p:nvPicPr>
        <p:blipFill>
          <a:blip r:embed="rId3" cstate="print"/>
          <a:srcRect/>
          <a:stretch>
            <a:fillRect/>
          </a:stretch>
        </p:blipFill>
        <p:spPr bwMode="auto">
          <a:xfrm>
            <a:off x="251520" y="172244"/>
            <a:ext cx="952500" cy="952500"/>
          </a:xfrm>
          <a:prstGeom prst="rect">
            <a:avLst/>
          </a:prstGeom>
          <a:noFill/>
        </p:spPr>
      </p:pic>
      <p:pic>
        <p:nvPicPr>
          <p:cNvPr id="2052" name="Picture 4" descr="http://globalhumancommons.org/im/eve.jpg">
            <a:hlinkClick r:id="rId4"/>
          </p:cNvPr>
          <p:cNvPicPr>
            <a:picLocks noChangeAspect="1" noChangeArrowheads="1"/>
          </p:cNvPicPr>
          <p:nvPr/>
        </p:nvPicPr>
        <p:blipFill>
          <a:blip r:embed="rId5" cstate="print"/>
          <a:srcRect/>
          <a:stretch>
            <a:fillRect/>
          </a:stretch>
        </p:blipFill>
        <p:spPr bwMode="auto">
          <a:xfrm>
            <a:off x="8172400" y="260648"/>
            <a:ext cx="600075" cy="828676"/>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0" y="0"/>
            <a:ext cx="9144000" cy="685800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fontScale="90000"/>
          </a:bodyPr>
          <a:lstStyle/>
          <a:p>
            <a:r>
              <a:rPr lang="nl-NL" dirty="0" err="1" smtClean="0">
                <a:solidFill>
                  <a:schemeClr val="tx2">
                    <a:lumMod val="20000"/>
                    <a:lumOff val="80000"/>
                  </a:schemeClr>
                </a:solidFill>
              </a:rPr>
              <a:t>Implementation</a:t>
            </a:r>
            <a:r>
              <a:rPr lang="en-US" b="1" dirty="0" smtClean="0">
                <a:solidFill>
                  <a:schemeClr val="tx2">
                    <a:lumMod val="20000"/>
                    <a:lumOff val="80000"/>
                  </a:schemeClr>
                </a:solidFill>
              </a:rPr>
              <a:t> </a:t>
            </a:r>
            <a:r>
              <a:rPr lang="en-US" b="1" dirty="0">
                <a:solidFill>
                  <a:schemeClr val="tx2">
                    <a:lumMod val="20000"/>
                    <a:lumOff val="80000"/>
                  </a:schemeClr>
                </a:solidFill>
              </a:rPr>
              <a:t/>
            </a:r>
            <a:br>
              <a:rPr lang="en-US" b="1" dirty="0">
                <a:solidFill>
                  <a:schemeClr val="tx2">
                    <a:lumMod val="20000"/>
                    <a:lumOff val="80000"/>
                  </a:schemeClr>
                </a:solidFill>
              </a:rPr>
            </a:br>
            <a:r>
              <a:rPr lang="en-US" sz="2700" b="1" dirty="0">
                <a:solidFill>
                  <a:srgbClr val="FFC000"/>
                </a:solidFill>
              </a:rPr>
              <a:t>What about us</a:t>
            </a:r>
            <a:r>
              <a:rPr lang="en-US" sz="2700" b="1" dirty="0" smtClean="0">
                <a:solidFill>
                  <a:srgbClr val="FFC000"/>
                </a:solidFill>
              </a:rPr>
              <a:t>?</a:t>
            </a:r>
            <a:endParaRPr lang="nl-NL" dirty="0">
              <a:solidFill>
                <a:srgbClr val="FFC000"/>
              </a:solidFill>
            </a:endParaRPr>
          </a:p>
        </p:txBody>
      </p:sp>
      <p:sp>
        <p:nvSpPr>
          <p:cNvPr id="3" name="Tijdelijke aanduiding voor inhoud 2"/>
          <p:cNvSpPr>
            <a:spLocks noGrp="1"/>
          </p:cNvSpPr>
          <p:nvPr>
            <p:ph idx="1"/>
          </p:nvPr>
        </p:nvSpPr>
        <p:spPr>
          <a:xfrm>
            <a:off x="457200" y="1711349"/>
            <a:ext cx="8229600" cy="4525963"/>
          </a:xfrm>
        </p:spPr>
        <p:txBody>
          <a:bodyPr/>
          <a:lstStyle/>
          <a:p>
            <a:pPr>
              <a:buNone/>
            </a:pPr>
            <a:r>
              <a:rPr lang="nl-NL" dirty="0" smtClean="0">
                <a:solidFill>
                  <a:schemeClr val="bg1"/>
                </a:solidFill>
              </a:rPr>
              <a:t> </a:t>
            </a:r>
            <a:endParaRPr lang="nl-NL" dirty="0">
              <a:solidFill>
                <a:schemeClr val="bg1"/>
              </a:solidFill>
            </a:endParaRPr>
          </a:p>
        </p:txBody>
      </p:sp>
      <p:pic>
        <p:nvPicPr>
          <p:cNvPr id="2050" name="Picture 2" descr="GHC"/>
          <p:cNvPicPr>
            <a:picLocks noChangeAspect="1" noChangeArrowheads="1"/>
          </p:cNvPicPr>
          <p:nvPr/>
        </p:nvPicPr>
        <p:blipFill>
          <a:blip r:embed="rId3" cstate="print"/>
          <a:srcRect/>
          <a:stretch>
            <a:fillRect/>
          </a:stretch>
        </p:blipFill>
        <p:spPr bwMode="auto">
          <a:xfrm>
            <a:off x="251520" y="172244"/>
            <a:ext cx="952500" cy="952500"/>
          </a:xfrm>
          <a:prstGeom prst="rect">
            <a:avLst/>
          </a:prstGeom>
          <a:noFill/>
        </p:spPr>
      </p:pic>
      <p:pic>
        <p:nvPicPr>
          <p:cNvPr id="2052" name="Picture 4" descr="http://globalhumancommons.org/im/eve.jpg">
            <a:hlinkClick r:id="rId4"/>
          </p:cNvPr>
          <p:cNvPicPr>
            <a:picLocks noChangeAspect="1" noChangeArrowheads="1"/>
          </p:cNvPicPr>
          <p:nvPr/>
        </p:nvPicPr>
        <p:blipFill>
          <a:blip r:embed="rId5" cstate="print"/>
          <a:srcRect/>
          <a:stretch>
            <a:fillRect/>
          </a:stretch>
        </p:blipFill>
        <p:spPr bwMode="auto">
          <a:xfrm>
            <a:off x="8172400" y="260648"/>
            <a:ext cx="600075" cy="828676"/>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0" y="0"/>
            <a:ext cx="9144000" cy="6858000"/>
          </a:xfrm>
          <a:prstGeom prst="rect">
            <a:avLst/>
          </a:prstGeom>
          <a:gradFill>
            <a:gsLst>
              <a:gs pos="10000">
                <a:srgbClr val="7030A0"/>
              </a:gs>
              <a:gs pos="20000">
                <a:srgbClr val="002060"/>
              </a:gs>
              <a:gs pos="30000">
                <a:srgbClr val="0070C0"/>
              </a:gs>
              <a:gs pos="40000">
                <a:srgbClr val="00B0F0"/>
              </a:gs>
              <a:gs pos="50000">
                <a:srgbClr val="1A8D48"/>
              </a:gs>
              <a:gs pos="60000">
                <a:srgbClr val="92D050"/>
              </a:gs>
              <a:gs pos="70000">
                <a:srgbClr val="FFFF00"/>
              </a:gs>
              <a:gs pos="80000">
                <a:srgbClr val="FFC000"/>
              </a:gs>
              <a:gs pos="90000">
                <a:srgbClr val="FF0000"/>
              </a:gs>
              <a:gs pos="10000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fontScale="90000"/>
          </a:bodyPr>
          <a:lstStyle/>
          <a:p>
            <a:r>
              <a:rPr lang="nl-NL" dirty="0" err="1" smtClean="0">
                <a:solidFill>
                  <a:schemeClr val="tx2">
                    <a:lumMod val="20000"/>
                    <a:lumOff val="80000"/>
                  </a:schemeClr>
                </a:solidFill>
              </a:rPr>
              <a:t>Implementation</a:t>
            </a:r>
            <a:r>
              <a:rPr lang="en-US" b="1" dirty="0" smtClean="0">
                <a:solidFill>
                  <a:schemeClr val="tx2">
                    <a:lumMod val="20000"/>
                    <a:lumOff val="80000"/>
                  </a:schemeClr>
                </a:solidFill>
              </a:rPr>
              <a:t> </a:t>
            </a:r>
            <a:r>
              <a:rPr lang="en-US" b="1" dirty="0">
                <a:solidFill>
                  <a:schemeClr val="tx2">
                    <a:lumMod val="20000"/>
                    <a:lumOff val="80000"/>
                  </a:schemeClr>
                </a:solidFill>
              </a:rPr>
              <a:t/>
            </a:r>
            <a:br>
              <a:rPr lang="en-US" b="1" dirty="0">
                <a:solidFill>
                  <a:schemeClr val="tx2">
                    <a:lumMod val="20000"/>
                    <a:lumOff val="80000"/>
                  </a:schemeClr>
                </a:solidFill>
              </a:rPr>
            </a:br>
            <a:r>
              <a:rPr lang="en-US" sz="2700" b="1" dirty="0">
                <a:solidFill>
                  <a:srgbClr val="FFC000"/>
                </a:solidFill>
              </a:rPr>
              <a:t>What about us</a:t>
            </a:r>
            <a:r>
              <a:rPr lang="en-US" sz="2700" b="1" dirty="0" smtClean="0">
                <a:solidFill>
                  <a:srgbClr val="FFC000"/>
                </a:solidFill>
              </a:rPr>
              <a:t>?</a:t>
            </a:r>
            <a:endParaRPr lang="nl-NL" dirty="0">
              <a:solidFill>
                <a:srgbClr val="FFC000"/>
              </a:solidFill>
            </a:endParaRPr>
          </a:p>
        </p:txBody>
      </p:sp>
      <p:sp>
        <p:nvSpPr>
          <p:cNvPr id="3" name="Tijdelijke aanduiding voor inhoud 2"/>
          <p:cNvSpPr>
            <a:spLocks noGrp="1"/>
          </p:cNvSpPr>
          <p:nvPr>
            <p:ph idx="1"/>
          </p:nvPr>
        </p:nvSpPr>
        <p:spPr>
          <a:xfrm>
            <a:off x="457200" y="1711349"/>
            <a:ext cx="8229600" cy="4525963"/>
          </a:xfrm>
        </p:spPr>
        <p:txBody>
          <a:bodyPr/>
          <a:lstStyle/>
          <a:p>
            <a:pPr>
              <a:buNone/>
            </a:pPr>
            <a:r>
              <a:rPr lang="nl-NL" dirty="0" smtClean="0">
                <a:solidFill>
                  <a:schemeClr val="bg1"/>
                </a:solidFill>
              </a:rPr>
              <a:t> </a:t>
            </a:r>
            <a:endParaRPr lang="nl-NL" dirty="0">
              <a:solidFill>
                <a:schemeClr val="bg1"/>
              </a:solidFill>
            </a:endParaRPr>
          </a:p>
        </p:txBody>
      </p:sp>
      <p:pic>
        <p:nvPicPr>
          <p:cNvPr id="2050" name="Picture 2" descr="GHC"/>
          <p:cNvPicPr>
            <a:picLocks noChangeAspect="1" noChangeArrowheads="1"/>
          </p:cNvPicPr>
          <p:nvPr/>
        </p:nvPicPr>
        <p:blipFill>
          <a:blip r:embed="rId3" cstate="print"/>
          <a:srcRect/>
          <a:stretch>
            <a:fillRect/>
          </a:stretch>
        </p:blipFill>
        <p:spPr bwMode="auto">
          <a:xfrm>
            <a:off x="251520" y="172244"/>
            <a:ext cx="952500" cy="952500"/>
          </a:xfrm>
          <a:prstGeom prst="rect">
            <a:avLst/>
          </a:prstGeom>
          <a:noFill/>
        </p:spPr>
      </p:pic>
      <p:pic>
        <p:nvPicPr>
          <p:cNvPr id="2052" name="Picture 4" descr="http://globalhumancommons.org/im/eve.jpg">
            <a:hlinkClick r:id="rId4"/>
          </p:cNvPr>
          <p:cNvPicPr>
            <a:picLocks noChangeAspect="1" noChangeArrowheads="1"/>
          </p:cNvPicPr>
          <p:nvPr/>
        </p:nvPicPr>
        <p:blipFill>
          <a:blip r:embed="rId5" cstate="print"/>
          <a:srcRect/>
          <a:stretch>
            <a:fillRect/>
          </a:stretch>
        </p:blipFill>
        <p:spPr bwMode="auto">
          <a:xfrm>
            <a:off x="8172400" y="260648"/>
            <a:ext cx="600075" cy="828676"/>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252536" y="-1066478"/>
            <a:ext cx="9553575" cy="8743950"/>
          </a:xfrm>
          <a:prstGeom prst="rect">
            <a:avLst/>
          </a:prstGeom>
          <a:noFill/>
          <a:ln w="9525">
            <a:noFill/>
            <a:miter lim="800000"/>
            <a:headEnd/>
            <a:tailEnd/>
          </a:ln>
        </p:spPr>
      </p:pic>
      <p:sp>
        <p:nvSpPr>
          <p:cNvPr id="2" name="Titel 1"/>
          <p:cNvSpPr>
            <a:spLocks noGrp="1"/>
          </p:cNvSpPr>
          <p:nvPr>
            <p:ph type="title"/>
          </p:nvPr>
        </p:nvSpPr>
        <p:spPr>
          <a:xfrm>
            <a:off x="457200" y="188640"/>
            <a:ext cx="8229600" cy="1143000"/>
          </a:xfrm>
        </p:spPr>
        <p:txBody>
          <a:bodyPr/>
          <a:lstStyle/>
          <a:p>
            <a:r>
              <a:rPr lang="nl-NL" dirty="0" smtClean="0"/>
              <a:t>De verbinding</a:t>
            </a:r>
            <a:endParaRPr lang="nl-NL" dirty="0"/>
          </a:p>
        </p:txBody>
      </p:sp>
      <p:sp>
        <p:nvSpPr>
          <p:cNvPr id="3" name="Tijdelijke aanduiding voor inhoud 2"/>
          <p:cNvSpPr>
            <a:spLocks noGrp="1"/>
          </p:cNvSpPr>
          <p:nvPr>
            <p:ph idx="1"/>
          </p:nvPr>
        </p:nvSpPr>
        <p:spPr>
          <a:xfrm>
            <a:off x="2627784" y="1692008"/>
            <a:ext cx="3754760" cy="2241048"/>
          </a:xfrm>
        </p:spPr>
        <p:txBody>
          <a:bodyPr>
            <a:normAutofit/>
          </a:bodyPr>
          <a:lstStyle/>
          <a:p>
            <a:pPr algn="ctr">
              <a:buNone/>
            </a:pPr>
            <a:r>
              <a:rPr lang="nl-NL" dirty="0" smtClean="0">
                <a:solidFill>
                  <a:schemeClr val="bg1"/>
                </a:solidFill>
              </a:rPr>
              <a:t>Liefde</a:t>
            </a:r>
          </a:p>
          <a:p>
            <a:pPr algn="ctr">
              <a:buNone/>
            </a:pPr>
            <a:r>
              <a:rPr lang="nl-NL" dirty="0" smtClean="0">
                <a:solidFill>
                  <a:schemeClr val="bg1"/>
                </a:solidFill>
              </a:rPr>
              <a:t>Erkenning</a:t>
            </a:r>
          </a:p>
          <a:p>
            <a:pPr algn="ctr">
              <a:buNone/>
            </a:pPr>
            <a:r>
              <a:rPr lang="nl-NL" dirty="0" smtClean="0">
                <a:solidFill>
                  <a:schemeClr val="bg1"/>
                </a:solidFill>
              </a:rPr>
              <a:t>Communicatie</a:t>
            </a:r>
          </a:p>
          <a:p>
            <a:pPr algn="ctr">
              <a:buNone/>
            </a:pPr>
            <a:endParaRPr lang="nl-NL" dirty="0" smtClean="0">
              <a:solidFill>
                <a:schemeClr val="bg1"/>
              </a:solidFill>
            </a:endParaRPr>
          </a:p>
          <a:p>
            <a:pPr algn="ctr">
              <a:buNone/>
            </a:pPr>
            <a:endParaRPr lang="nl-NL" dirty="0">
              <a:solidFill>
                <a:schemeClr val="bg1"/>
              </a:solidFill>
            </a:endParaRPr>
          </a:p>
        </p:txBody>
      </p:sp>
      <p:sp>
        <p:nvSpPr>
          <p:cNvPr id="4" name="Tijdelijke aanduiding voor inhoud 2"/>
          <p:cNvSpPr txBox="1">
            <a:spLocks/>
          </p:cNvSpPr>
          <p:nvPr/>
        </p:nvSpPr>
        <p:spPr>
          <a:xfrm>
            <a:off x="2483768" y="3492208"/>
            <a:ext cx="4140472" cy="2097032"/>
          </a:xfrm>
          <a:prstGeom prst="rect">
            <a:avLst/>
          </a:prstGeom>
        </p:spPr>
        <p:txBody>
          <a:bodyPr vert="horz" lIns="91440" tIns="45720" rIns="91440" bIns="45720" rtlCol="0">
            <a:normAutofit/>
          </a:bodyPr>
          <a:lstStyle/>
          <a:p>
            <a:pPr marL="342900" indent="-342900" algn="ctr">
              <a:spcBef>
                <a:spcPct val="20000"/>
              </a:spcBef>
            </a:pPr>
            <a:r>
              <a:rPr lang="nl-NL" sz="3200" dirty="0" smtClean="0">
                <a:solidFill>
                  <a:schemeClr val="bg1"/>
                </a:solidFill>
              </a:rPr>
              <a:t>Verantwoordelijkheid</a:t>
            </a:r>
          </a:p>
          <a:p>
            <a:pPr marL="342900" lvl="0" indent="-342900" algn="ctr">
              <a:spcBef>
                <a:spcPct val="20000"/>
              </a:spcBef>
            </a:pPr>
            <a:r>
              <a:rPr lang="nl-NL" sz="3200" dirty="0" smtClean="0">
                <a:solidFill>
                  <a:schemeClr val="bg1"/>
                </a:solidFill>
              </a:rPr>
              <a:t>Toezicht</a:t>
            </a:r>
          </a:p>
          <a:p>
            <a:pPr marL="342900" lvl="0" indent="-342900" algn="ctr">
              <a:spcBef>
                <a:spcPct val="20000"/>
              </a:spcBef>
            </a:pPr>
            <a:r>
              <a:rPr lang="nl-NL" sz="3200" dirty="0" smtClean="0">
                <a:solidFill>
                  <a:schemeClr val="bg1"/>
                </a:solidFill>
              </a:rPr>
              <a:t>Affiniteit</a:t>
            </a:r>
          </a:p>
          <a:p>
            <a:pPr marL="342900" lvl="0" indent="-342900" algn="ctr">
              <a:spcBef>
                <a:spcPct val="20000"/>
              </a:spcBef>
            </a:pPr>
            <a:endParaRPr kumimoji="0" lang="nl-NL"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cstate="print"/>
          <a:srcRect/>
          <a:stretch>
            <a:fillRect/>
          </a:stretch>
        </p:blipFill>
        <p:spPr bwMode="auto">
          <a:xfrm>
            <a:off x="0" y="-2570"/>
            <a:ext cx="9140578" cy="6860569"/>
          </a:xfrm>
          <a:prstGeom prst="rect">
            <a:avLst/>
          </a:prstGeom>
          <a:noFill/>
          <a:ln w="9525">
            <a:noFill/>
            <a:miter lim="800000"/>
            <a:headEnd/>
            <a:tailEnd/>
          </a:ln>
        </p:spPr>
      </p:pic>
      <p:sp>
        <p:nvSpPr>
          <p:cNvPr id="2" name="Titel 1"/>
          <p:cNvSpPr>
            <a:spLocks noGrp="1"/>
          </p:cNvSpPr>
          <p:nvPr>
            <p:ph type="title"/>
          </p:nvPr>
        </p:nvSpPr>
        <p:spPr/>
        <p:txBody>
          <a:bodyPr>
            <a:normAutofit/>
          </a:bodyPr>
          <a:lstStyle/>
          <a:p>
            <a:r>
              <a:rPr lang="en-US" dirty="0" smtClean="0">
                <a:solidFill>
                  <a:schemeClr val="bg1"/>
                </a:solidFill>
              </a:rPr>
              <a:t>Biggest</a:t>
            </a:r>
            <a:r>
              <a:rPr lang="nl-NL" dirty="0" smtClean="0">
                <a:solidFill>
                  <a:schemeClr val="bg1"/>
                </a:solidFill>
              </a:rPr>
              <a:t> </a:t>
            </a:r>
            <a:r>
              <a:rPr lang="nl-NL" dirty="0" err="1" smtClean="0">
                <a:solidFill>
                  <a:schemeClr val="bg1"/>
                </a:solidFill>
              </a:rPr>
              <a:t>world</a:t>
            </a:r>
            <a:r>
              <a:rPr lang="nl-NL" dirty="0" smtClean="0">
                <a:solidFill>
                  <a:schemeClr val="bg1"/>
                </a:solidFill>
              </a:rPr>
              <a:t> </a:t>
            </a:r>
            <a:r>
              <a:rPr lang="nl-NL" dirty="0" err="1" smtClean="0">
                <a:solidFill>
                  <a:schemeClr val="bg1"/>
                </a:solidFill>
              </a:rPr>
              <a:t>sorrows</a:t>
            </a:r>
            <a:endParaRPr lang="nl-NL" dirty="0">
              <a:solidFill>
                <a:schemeClr val="bg1"/>
              </a:solidFill>
            </a:endParaRPr>
          </a:p>
        </p:txBody>
      </p:sp>
      <p:sp>
        <p:nvSpPr>
          <p:cNvPr id="3" name="Tijdelijke aanduiding voor inhoud 2"/>
          <p:cNvSpPr>
            <a:spLocks noGrp="1"/>
          </p:cNvSpPr>
          <p:nvPr>
            <p:ph idx="1"/>
          </p:nvPr>
        </p:nvSpPr>
        <p:spPr>
          <a:xfrm>
            <a:off x="971600" y="2556104"/>
            <a:ext cx="3754760" cy="2601088"/>
          </a:xfrm>
        </p:spPr>
        <p:txBody>
          <a:bodyPr>
            <a:normAutofit/>
          </a:bodyPr>
          <a:lstStyle/>
          <a:p>
            <a:r>
              <a:rPr lang="nl-NL" dirty="0" err="1" smtClean="0">
                <a:solidFill>
                  <a:schemeClr val="bg1"/>
                </a:solidFill>
              </a:rPr>
              <a:t>Poverty</a:t>
            </a:r>
            <a:endParaRPr lang="nl-NL" dirty="0" smtClean="0">
              <a:solidFill>
                <a:schemeClr val="bg1"/>
              </a:solidFill>
            </a:endParaRPr>
          </a:p>
          <a:p>
            <a:r>
              <a:rPr lang="nl-NL" dirty="0" err="1" smtClean="0">
                <a:solidFill>
                  <a:schemeClr val="bg1"/>
                </a:solidFill>
              </a:rPr>
              <a:t>Ignore</a:t>
            </a:r>
            <a:r>
              <a:rPr lang="nl-NL" dirty="0" smtClean="0">
                <a:solidFill>
                  <a:schemeClr val="bg1"/>
                </a:solidFill>
              </a:rPr>
              <a:t> </a:t>
            </a:r>
          </a:p>
          <a:p>
            <a:r>
              <a:rPr lang="nl-NL" dirty="0" smtClean="0">
                <a:solidFill>
                  <a:schemeClr val="bg1"/>
                </a:solidFill>
              </a:rPr>
              <a:t>War </a:t>
            </a:r>
          </a:p>
          <a:p>
            <a:r>
              <a:rPr lang="nl-NL" dirty="0" err="1" smtClean="0">
                <a:solidFill>
                  <a:schemeClr val="bg1"/>
                </a:solidFill>
              </a:rPr>
              <a:t>I</a:t>
            </a:r>
            <a:r>
              <a:rPr lang="nl-NL" dirty="0" err="1" smtClean="0">
                <a:solidFill>
                  <a:schemeClr val="bg1"/>
                </a:solidFill>
              </a:rPr>
              <a:t>llness</a:t>
            </a:r>
            <a:r>
              <a:rPr lang="nl-NL" dirty="0" smtClean="0">
                <a:solidFill>
                  <a:schemeClr val="bg1"/>
                </a:solidFill>
              </a:rPr>
              <a:t> </a:t>
            </a:r>
            <a:endParaRPr lang="nl-NL" dirty="0" smtClean="0">
              <a:solidFill>
                <a:schemeClr val="bg1"/>
              </a:solidFill>
            </a:endParaRPr>
          </a:p>
          <a:p>
            <a:endParaRPr lang="nl-NL" dirty="0">
              <a:solidFill>
                <a:schemeClr val="bg1"/>
              </a:solidFill>
            </a:endParaRPr>
          </a:p>
        </p:txBody>
      </p:sp>
      <p:sp>
        <p:nvSpPr>
          <p:cNvPr id="4" name="Tijdelijke aanduiding voor inhoud 2"/>
          <p:cNvSpPr txBox="1">
            <a:spLocks/>
          </p:cNvSpPr>
          <p:nvPr/>
        </p:nvSpPr>
        <p:spPr>
          <a:xfrm>
            <a:off x="5183600" y="2556104"/>
            <a:ext cx="3754760" cy="25290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Lack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Suppression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Rape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Impotence </a:t>
            </a:r>
            <a:endParaRPr kumimoji="0" lang="nl-NL"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nucus.com/funzone/wp-content/uploads/2008/08/hawaii-07.jpg"/>
          <p:cNvPicPr>
            <a:picLocks noChangeAspect="1" noChangeArrowheads="1"/>
          </p:cNvPicPr>
          <p:nvPr/>
        </p:nvPicPr>
        <p:blipFill>
          <a:blip r:embed="rId2" cstate="print"/>
          <a:srcRect/>
          <a:stretch>
            <a:fillRect/>
          </a:stretch>
        </p:blipFill>
        <p:spPr bwMode="auto">
          <a:xfrm>
            <a:off x="-36512" y="-29766"/>
            <a:ext cx="9220200" cy="6915150"/>
          </a:xfrm>
          <a:prstGeom prst="rect">
            <a:avLst/>
          </a:prstGeom>
          <a:noFill/>
        </p:spPr>
      </p:pic>
      <p:sp>
        <p:nvSpPr>
          <p:cNvPr id="2" name="Titel 1"/>
          <p:cNvSpPr>
            <a:spLocks noGrp="1"/>
          </p:cNvSpPr>
          <p:nvPr>
            <p:ph type="title"/>
          </p:nvPr>
        </p:nvSpPr>
        <p:spPr/>
        <p:txBody>
          <a:bodyPr/>
          <a:lstStyle/>
          <a:p>
            <a:r>
              <a:rPr lang="nl-NL" dirty="0" smtClean="0">
                <a:solidFill>
                  <a:schemeClr val="bg1"/>
                </a:solidFill>
              </a:rPr>
              <a:t>Grootste wereldgelukken</a:t>
            </a:r>
            <a:endParaRPr lang="nl-NL" dirty="0">
              <a:solidFill>
                <a:schemeClr val="bg1"/>
              </a:solidFill>
            </a:endParaRPr>
          </a:p>
        </p:txBody>
      </p:sp>
      <p:sp>
        <p:nvSpPr>
          <p:cNvPr id="3" name="Tijdelijke aanduiding voor inhoud 2"/>
          <p:cNvSpPr>
            <a:spLocks noGrp="1"/>
          </p:cNvSpPr>
          <p:nvPr>
            <p:ph idx="1"/>
          </p:nvPr>
        </p:nvSpPr>
        <p:spPr>
          <a:xfrm>
            <a:off x="468000" y="2420889"/>
            <a:ext cx="3754760" cy="3168352"/>
          </a:xfrm>
        </p:spPr>
        <p:txBody>
          <a:bodyPr>
            <a:normAutofit/>
          </a:bodyPr>
          <a:lstStyle/>
          <a:p>
            <a:r>
              <a:rPr lang="nl-NL" sz="4000" dirty="0" err="1" smtClean="0">
                <a:solidFill>
                  <a:schemeClr val="bg1"/>
                </a:solidFill>
              </a:rPr>
              <a:t>Abundance</a:t>
            </a:r>
            <a:endParaRPr lang="nl-NL" sz="4000" dirty="0" smtClean="0">
              <a:solidFill>
                <a:schemeClr val="bg1"/>
              </a:solidFill>
            </a:endParaRPr>
          </a:p>
          <a:p>
            <a:r>
              <a:rPr lang="nl-NL" sz="4000" dirty="0" err="1" smtClean="0">
                <a:solidFill>
                  <a:schemeClr val="bg1"/>
                </a:solidFill>
              </a:rPr>
              <a:t>Recognition</a:t>
            </a:r>
            <a:r>
              <a:rPr lang="nl-NL" sz="4000" dirty="0" smtClean="0">
                <a:solidFill>
                  <a:schemeClr val="bg1"/>
                </a:solidFill>
              </a:rPr>
              <a:t> </a:t>
            </a:r>
          </a:p>
          <a:p>
            <a:r>
              <a:rPr lang="nl-NL" sz="4000" dirty="0" err="1" smtClean="0">
                <a:solidFill>
                  <a:schemeClr val="bg1"/>
                </a:solidFill>
              </a:rPr>
              <a:t>Peace</a:t>
            </a:r>
            <a:r>
              <a:rPr lang="nl-NL" sz="4000" dirty="0" smtClean="0">
                <a:solidFill>
                  <a:schemeClr val="bg1"/>
                </a:solidFill>
              </a:rPr>
              <a:t> </a:t>
            </a:r>
          </a:p>
          <a:p>
            <a:r>
              <a:rPr lang="nl-NL" sz="4000" dirty="0" smtClean="0">
                <a:solidFill>
                  <a:schemeClr val="bg1"/>
                </a:solidFill>
              </a:rPr>
              <a:t>Health </a:t>
            </a:r>
            <a:endParaRPr lang="nl-NL" sz="4000" dirty="0" smtClean="0">
              <a:solidFill>
                <a:schemeClr val="bg1"/>
              </a:solidFill>
            </a:endParaRPr>
          </a:p>
          <a:p>
            <a:endParaRPr lang="nl-NL" sz="4000" dirty="0">
              <a:solidFill>
                <a:schemeClr val="bg1"/>
              </a:solidFill>
            </a:endParaRPr>
          </a:p>
        </p:txBody>
      </p:sp>
      <p:sp>
        <p:nvSpPr>
          <p:cNvPr id="4" name="Tijdelijke aanduiding voor inhoud 2"/>
          <p:cNvSpPr txBox="1">
            <a:spLocks/>
          </p:cNvSpPr>
          <p:nvPr/>
        </p:nvSpPr>
        <p:spPr>
          <a:xfrm>
            <a:off x="4680000" y="2420889"/>
            <a:ext cx="3754760" cy="31683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4000" i="0" u="none" strike="noStrike" kern="1200" cap="none" spc="0" normalizeH="0" baseline="0" noProof="0" dirty="0" err="1" smtClean="0">
                <a:ln>
                  <a:noFill/>
                </a:ln>
                <a:solidFill>
                  <a:schemeClr val="bg1"/>
                </a:solidFill>
                <a:effectLst/>
                <a:uLnTx/>
                <a:uFillTx/>
                <a:latin typeface="+mn-lt"/>
                <a:ea typeface="+mn-ea"/>
                <a:cs typeface="+mn-cs"/>
              </a:rPr>
              <a:t>Competence</a:t>
            </a:r>
            <a:r>
              <a:rPr kumimoji="0" lang="nl-NL" sz="400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4000" i="0" u="none" strike="noStrike" kern="1200" cap="none" spc="0" normalizeH="0" baseline="0" noProof="0" dirty="0" err="1" smtClean="0">
                <a:ln>
                  <a:noFill/>
                </a:ln>
                <a:solidFill>
                  <a:schemeClr val="bg1"/>
                </a:solidFill>
                <a:effectLst/>
                <a:uLnTx/>
                <a:uFillTx/>
                <a:latin typeface="+mn-lt"/>
                <a:ea typeface="+mn-ea"/>
                <a:cs typeface="+mn-cs"/>
              </a:rPr>
              <a:t>Freedom</a:t>
            </a:r>
            <a:r>
              <a:rPr kumimoji="0" lang="nl-NL" sz="400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4000" i="0" u="none" strike="noStrike" kern="1200" cap="none" spc="0" normalizeH="0" baseline="0" noProof="0" dirty="0" smtClean="0">
                <a:ln>
                  <a:noFill/>
                </a:ln>
                <a:solidFill>
                  <a:schemeClr val="bg1"/>
                </a:solidFill>
                <a:effectLst/>
                <a:uLnTx/>
                <a:uFillTx/>
                <a:latin typeface="+mn-lt"/>
                <a:ea typeface="+mn-ea"/>
                <a:cs typeface="+mn-cs"/>
              </a:rPr>
              <a:t>Service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4000" i="0" u="none" strike="noStrike" kern="1200" cap="none" spc="0" normalizeH="0" baseline="0" noProof="0" dirty="0" err="1" smtClean="0">
                <a:ln>
                  <a:noFill/>
                </a:ln>
                <a:solidFill>
                  <a:schemeClr val="bg1"/>
                </a:solidFill>
                <a:effectLst/>
                <a:uLnTx/>
                <a:uFillTx/>
                <a:latin typeface="+mn-lt"/>
                <a:ea typeface="+mn-ea"/>
                <a:cs typeface="+mn-cs"/>
              </a:rPr>
              <a:t>Success</a:t>
            </a:r>
            <a:r>
              <a:rPr kumimoji="0" lang="nl-NL" sz="4000" i="0" u="none" strike="noStrike" kern="1200" cap="none" spc="0" normalizeH="0" baseline="0" noProof="0" dirty="0" smtClean="0">
                <a:ln>
                  <a:noFill/>
                </a:ln>
                <a:solidFill>
                  <a:schemeClr val="bg1"/>
                </a:solidFill>
                <a:effectLst/>
                <a:uLnTx/>
                <a:uFillTx/>
                <a:latin typeface="+mn-lt"/>
                <a:ea typeface="+mn-ea"/>
                <a:cs typeface="+mn-cs"/>
              </a:rPr>
              <a:t> </a:t>
            </a:r>
            <a:endParaRPr kumimoji="0" lang="nl-NL" sz="400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4.bp.blogspot.com/_legNrKsQjIM/SKEvpnkq4UI/AAAAAAAAA1c/kl_aTeMThgU/s320/tegenstrijdig.jpg"/>
          <p:cNvPicPr>
            <a:picLocks noChangeAspect="1" noChangeArrowheads="1"/>
          </p:cNvPicPr>
          <p:nvPr/>
        </p:nvPicPr>
        <p:blipFill>
          <a:blip r:embed="rId2" cstate="print"/>
          <a:srcRect/>
          <a:stretch>
            <a:fillRect/>
          </a:stretch>
        </p:blipFill>
        <p:spPr bwMode="auto">
          <a:xfrm>
            <a:off x="0" y="-1106488"/>
            <a:ext cx="9144000" cy="9144000"/>
          </a:xfrm>
          <a:prstGeom prst="rect">
            <a:avLst/>
          </a:prstGeom>
          <a:noFill/>
        </p:spPr>
      </p:pic>
      <p:sp>
        <p:nvSpPr>
          <p:cNvPr id="2" name="Titel 1"/>
          <p:cNvSpPr>
            <a:spLocks noGrp="1"/>
          </p:cNvSpPr>
          <p:nvPr>
            <p:ph type="title"/>
          </p:nvPr>
        </p:nvSpPr>
        <p:spPr/>
        <p:txBody>
          <a:bodyPr/>
          <a:lstStyle/>
          <a:p>
            <a:r>
              <a:rPr lang="nl-NL" dirty="0" smtClean="0">
                <a:solidFill>
                  <a:schemeClr val="bg1"/>
                </a:solidFill>
              </a:rPr>
              <a:t>Order</a:t>
            </a:r>
            <a:endParaRPr lang="nl-NL" dirty="0">
              <a:solidFill>
                <a:schemeClr val="bg1"/>
              </a:solidFill>
            </a:endParaRPr>
          </a:p>
        </p:txBody>
      </p:sp>
      <p:sp>
        <p:nvSpPr>
          <p:cNvPr id="4" name="Tijdelijke aanduiding voor inhoud 2"/>
          <p:cNvSpPr txBox="1">
            <a:spLocks/>
          </p:cNvSpPr>
          <p:nvPr/>
        </p:nvSpPr>
        <p:spPr>
          <a:xfrm>
            <a:off x="4680000" y="1620000"/>
            <a:ext cx="375476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jdelijke aanduiding voor inhoud 2"/>
          <p:cNvSpPr txBox="1">
            <a:spLocks/>
          </p:cNvSpPr>
          <p:nvPr/>
        </p:nvSpPr>
        <p:spPr>
          <a:xfrm>
            <a:off x="468000" y="1628800"/>
            <a:ext cx="8380600" cy="1872208"/>
          </a:xfrm>
          <a:prstGeom prst="rect">
            <a:avLst/>
          </a:prstGeom>
        </p:spPr>
        <p:txBody>
          <a:bodyPr vert="horz" lIns="91440" tIns="45720" rIns="91440" bIns="45720" rtlCol="0">
            <a:normAutofit/>
          </a:bodyPr>
          <a:lstStyle/>
          <a:p>
            <a:pPr marL="342900" lvl="0" indent="-342900">
              <a:spcBef>
                <a:spcPct val="20000"/>
              </a:spcBef>
            </a:pPr>
            <a:r>
              <a:rPr lang="nl-NL" sz="3200" dirty="0" err="1" smtClean="0">
                <a:solidFill>
                  <a:srgbClr val="FFFF00"/>
                </a:solidFill>
              </a:rPr>
              <a:t>Ignore</a:t>
            </a:r>
            <a:r>
              <a:rPr lang="nl-NL" sz="3200" dirty="0" smtClean="0">
                <a:solidFill>
                  <a:srgbClr val="FFFF00"/>
                </a:solidFill>
              </a:rPr>
              <a:t> </a:t>
            </a:r>
            <a:r>
              <a:rPr lang="nl-NL" sz="3200" dirty="0">
                <a:solidFill>
                  <a:srgbClr val="FFFF00"/>
                </a:solidFill>
                <a:sym typeface="Wingdings" pitchFamily="2" charset="2"/>
              </a:rPr>
              <a:t> </a:t>
            </a:r>
            <a:r>
              <a:rPr lang="nl-NL" sz="3200" dirty="0" err="1" smtClean="0">
                <a:solidFill>
                  <a:srgbClr val="FFFF00"/>
                </a:solidFill>
              </a:rPr>
              <a:t>Impotence</a:t>
            </a:r>
            <a:r>
              <a:rPr lang="nl-NL" sz="3200" dirty="0" smtClean="0">
                <a:solidFill>
                  <a:srgbClr val="FFFF00"/>
                </a:solidFill>
              </a:rPr>
              <a:t> </a:t>
            </a:r>
            <a:r>
              <a:rPr lang="nl-NL" sz="3200" dirty="0">
                <a:solidFill>
                  <a:srgbClr val="FFFF00"/>
                </a:solidFill>
                <a:sym typeface="Wingdings" pitchFamily="2" charset="2"/>
              </a:rPr>
              <a:t> </a:t>
            </a:r>
            <a:r>
              <a:rPr lang="nl-NL" sz="3200" dirty="0" err="1" smtClean="0">
                <a:solidFill>
                  <a:srgbClr val="FFFF00"/>
                </a:solidFill>
              </a:rPr>
              <a:t>Illness</a:t>
            </a:r>
            <a:r>
              <a:rPr lang="nl-NL" sz="3200" dirty="0" smtClean="0">
                <a:solidFill>
                  <a:srgbClr val="FFFF00"/>
                </a:solidFill>
              </a:rPr>
              <a:t> </a:t>
            </a:r>
            <a:r>
              <a:rPr lang="nl-NL" sz="3200" dirty="0" smtClean="0">
                <a:solidFill>
                  <a:srgbClr val="FFFF00"/>
                </a:solidFill>
                <a:sym typeface="Wingdings" pitchFamily="2" charset="2"/>
              </a:rPr>
              <a:t></a:t>
            </a:r>
          </a:p>
          <a:p>
            <a:pPr marL="342900" lvl="0" indent="-342900">
              <a:spcBef>
                <a:spcPct val="20000"/>
              </a:spcBef>
            </a:pPr>
            <a:r>
              <a:rPr lang="nl-NL" sz="3200" dirty="0" smtClean="0">
                <a:solidFill>
                  <a:srgbClr val="FFFF00"/>
                </a:solidFill>
              </a:rPr>
              <a:t>  </a:t>
            </a:r>
            <a:r>
              <a:rPr lang="nl-NL" sz="3200" dirty="0" err="1" smtClean="0">
                <a:solidFill>
                  <a:srgbClr val="FFFF00"/>
                </a:solidFill>
              </a:rPr>
              <a:t>Lack</a:t>
            </a:r>
            <a:r>
              <a:rPr lang="nl-NL" sz="3200" dirty="0" smtClean="0">
                <a:solidFill>
                  <a:srgbClr val="FFFF00"/>
                </a:solidFill>
                <a:sym typeface="Wingdings" pitchFamily="2" charset="2"/>
              </a:rPr>
              <a:t> </a:t>
            </a:r>
            <a:r>
              <a:rPr lang="nl-NL" sz="3200" dirty="0">
                <a:solidFill>
                  <a:srgbClr val="FFFF00"/>
                </a:solidFill>
                <a:sym typeface="Wingdings" pitchFamily="2" charset="2"/>
              </a:rPr>
              <a:t></a:t>
            </a:r>
            <a:r>
              <a:rPr lang="nl-NL" sz="3200" dirty="0" smtClean="0">
                <a:solidFill>
                  <a:srgbClr val="FFFF00"/>
                </a:solidFill>
              </a:rPr>
              <a:t> </a:t>
            </a:r>
            <a:r>
              <a:rPr lang="nl-NL" sz="3200" dirty="0" err="1" smtClean="0">
                <a:solidFill>
                  <a:srgbClr val="FFFF00"/>
                </a:solidFill>
              </a:rPr>
              <a:t>Poverty</a:t>
            </a:r>
            <a:r>
              <a:rPr lang="nl-NL" sz="3200" dirty="0" smtClean="0">
                <a:solidFill>
                  <a:srgbClr val="FFFF00"/>
                </a:solidFill>
              </a:rPr>
              <a:t> </a:t>
            </a:r>
            <a:r>
              <a:rPr lang="nl-NL" sz="3200" dirty="0">
                <a:solidFill>
                  <a:srgbClr val="FFFF00"/>
                </a:solidFill>
                <a:sym typeface="Wingdings" pitchFamily="2" charset="2"/>
              </a:rPr>
              <a:t> </a:t>
            </a:r>
            <a:r>
              <a:rPr lang="nl-NL" sz="3200" dirty="0" smtClean="0">
                <a:solidFill>
                  <a:srgbClr val="FFFF00"/>
                </a:solidFill>
                <a:sym typeface="Wingdings" pitchFamily="2" charset="2"/>
              </a:rPr>
              <a:t>War</a:t>
            </a:r>
            <a:r>
              <a:rPr lang="nl-NL" sz="3200" dirty="0" smtClean="0">
                <a:solidFill>
                  <a:srgbClr val="FFFF00"/>
                </a:solidFill>
              </a:rPr>
              <a:t> </a:t>
            </a:r>
            <a:r>
              <a:rPr kumimoji="0" lang="nl-NL" sz="3200" b="0" i="0" u="none" strike="noStrike" kern="1200" cap="none" spc="0" normalizeH="0" baseline="0" noProof="0" dirty="0" smtClean="0">
                <a:ln>
                  <a:noFill/>
                </a:ln>
                <a:solidFill>
                  <a:srgbClr val="FFFF00"/>
                </a:solidFill>
                <a:effectLst/>
                <a:uLnTx/>
                <a:uFillTx/>
                <a:latin typeface="+mn-lt"/>
                <a:ea typeface="+mn-ea"/>
                <a:cs typeface="+mn-cs"/>
                <a:sym typeface="Wingdings" pitchFamily="2" charset="2"/>
              </a:rPr>
              <a:t> </a:t>
            </a:r>
          </a:p>
          <a:p>
            <a:pPr marL="342900" lvl="0" indent="-342900">
              <a:spcBef>
                <a:spcPct val="20000"/>
              </a:spcBef>
            </a:pPr>
            <a:r>
              <a:rPr lang="nl-NL" sz="3200" dirty="0" err="1" smtClean="0">
                <a:solidFill>
                  <a:srgbClr val="FFFF00"/>
                </a:solidFill>
              </a:rPr>
              <a:t>Suppression</a:t>
            </a:r>
            <a:r>
              <a:rPr lang="nl-NL" sz="3200" dirty="0" smtClean="0">
                <a:solidFill>
                  <a:srgbClr val="FFFF00"/>
                </a:solidFill>
                <a:sym typeface="Wingdings" pitchFamily="2" charset="2"/>
              </a:rPr>
              <a:t> </a:t>
            </a:r>
            <a:r>
              <a:rPr lang="nl-NL" sz="3200" dirty="0">
                <a:solidFill>
                  <a:srgbClr val="FFFF00"/>
                </a:solidFill>
                <a:sym typeface="Wingdings" pitchFamily="2" charset="2"/>
              </a:rPr>
              <a:t></a:t>
            </a:r>
            <a:r>
              <a:rPr lang="nl-NL" sz="3200" dirty="0" smtClean="0">
                <a:solidFill>
                  <a:srgbClr val="FFFF00"/>
                </a:solidFill>
              </a:rPr>
              <a:t> </a:t>
            </a:r>
            <a:r>
              <a:rPr lang="nl-NL" sz="3200" dirty="0" err="1" smtClean="0">
                <a:solidFill>
                  <a:srgbClr val="FFFF00"/>
                </a:solidFill>
              </a:rPr>
              <a:t>Rape</a:t>
            </a:r>
            <a:r>
              <a:rPr lang="nl-NL" sz="3200" dirty="0" smtClean="0">
                <a:solidFill>
                  <a:srgbClr val="FFFF00"/>
                </a:solidFill>
              </a:rPr>
              <a:t> </a:t>
            </a:r>
            <a:r>
              <a:rPr lang="nl-NL" sz="3200" dirty="0" smtClean="0">
                <a:solidFill>
                  <a:srgbClr val="FFFF00"/>
                </a:solidFill>
                <a:sym typeface="Wingdings" pitchFamily="2" charset="2"/>
              </a:rPr>
              <a:t></a:t>
            </a:r>
            <a:endParaRPr kumimoji="0" lang="nl-NL" sz="32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3200" b="0" i="0" u="none" strike="noStrike" kern="1200" cap="none" spc="0" normalizeH="0" baseline="0" noProof="0" dirty="0" smtClean="0">
              <a:ln>
                <a:noFill/>
              </a:ln>
              <a:solidFill>
                <a:srgbClr val="FFFF00"/>
              </a:solidFill>
              <a:effectLst/>
              <a:uLnTx/>
              <a:uFillTx/>
              <a:latin typeface="+mn-lt"/>
              <a:ea typeface="+mn-ea"/>
              <a:cs typeface="+mn-cs"/>
            </a:endParaRPr>
          </a:p>
          <a:p>
            <a:pPr marL="342900" lvl="0" indent="-342900">
              <a:spcBef>
                <a:spcPct val="20000"/>
              </a:spcBef>
            </a:pPr>
            <a:endParaRPr kumimoji="0" lang="nl-NL" sz="3200" b="0"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8" name="Tijdelijke aanduiding voor inhoud 2"/>
          <p:cNvSpPr>
            <a:spLocks noGrp="1"/>
          </p:cNvSpPr>
          <p:nvPr>
            <p:ph idx="1"/>
          </p:nvPr>
        </p:nvSpPr>
        <p:spPr>
          <a:xfrm>
            <a:off x="468000" y="4005064"/>
            <a:ext cx="8064440" cy="2140899"/>
          </a:xfrm>
        </p:spPr>
        <p:txBody>
          <a:bodyPr>
            <a:normAutofit/>
          </a:bodyPr>
          <a:lstStyle/>
          <a:p>
            <a:pPr lvl="0">
              <a:buNone/>
              <a:defRPr/>
            </a:pPr>
            <a:r>
              <a:rPr lang="nl-NL" dirty="0" err="1" smtClean="0">
                <a:solidFill>
                  <a:schemeClr val="bg1"/>
                </a:solidFill>
              </a:rPr>
              <a:t>Competence</a:t>
            </a:r>
            <a:r>
              <a:rPr lang="nl-NL" dirty="0" smtClean="0">
                <a:solidFill>
                  <a:schemeClr val="bg1"/>
                </a:solidFill>
              </a:rPr>
              <a:t> </a:t>
            </a:r>
            <a:r>
              <a:rPr lang="nl-NL" dirty="0">
                <a:solidFill>
                  <a:schemeClr val="bg1"/>
                </a:solidFill>
                <a:sym typeface="Wingdings" pitchFamily="2" charset="2"/>
              </a:rPr>
              <a:t></a:t>
            </a:r>
            <a:r>
              <a:rPr lang="nl-NL" dirty="0" smtClean="0">
                <a:solidFill>
                  <a:schemeClr val="bg1"/>
                </a:solidFill>
              </a:rPr>
              <a:t> </a:t>
            </a:r>
            <a:r>
              <a:rPr lang="nl-NL" dirty="0" err="1" smtClean="0">
                <a:solidFill>
                  <a:schemeClr val="bg1"/>
                </a:solidFill>
              </a:rPr>
              <a:t>Recognition</a:t>
            </a:r>
            <a:r>
              <a:rPr lang="nl-NL" dirty="0" smtClean="0">
                <a:solidFill>
                  <a:schemeClr val="bg1"/>
                </a:solidFill>
              </a:rPr>
              <a:t> </a:t>
            </a:r>
            <a:r>
              <a:rPr lang="nl-NL" dirty="0" smtClean="0">
                <a:solidFill>
                  <a:schemeClr val="bg1"/>
                </a:solidFill>
                <a:sym typeface="Wingdings" pitchFamily="2" charset="2"/>
              </a:rPr>
              <a:t></a:t>
            </a:r>
            <a:endParaRPr lang="nl-NL" dirty="0" smtClean="0">
              <a:solidFill>
                <a:schemeClr val="bg1"/>
              </a:solidFill>
            </a:endParaRPr>
          </a:p>
          <a:p>
            <a:pPr lvl="0">
              <a:buNone/>
              <a:defRPr/>
            </a:pPr>
            <a:r>
              <a:rPr lang="nl-NL" dirty="0" err="1" smtClean="0">
                <a:solidFill>
                  <a:schemeClr val="bg1"/>
                </a:solidFill>
                <a:sym typeface="Wingdings" pitchFamily="2" charset="2"/>
              </a:rPr>
              <a:t>Peace</a:t>
            </a:r>
            <a:r>
              <a:rPr lang="nl-NL" dirty="0" smtClean="0">
                <a:solidFill>
                  <a:schemeClr val="bg1"/>
                </a:solidFill>
                <a:sym typeface="Wingdings" pitchFamily="2" charset="2"/>
              </a:rPr>
              <a:t> </a:t>
            </a:r>
            <a:r>
              <a:rPr lang="nl-NL" dirty="0" smtClean="0">
                <a:solidFill>
                  <a:schemeClr val="bg1"/>
                </a:solidFill>
                <a:sym typeface="Wingdings" pitchFamily="2" charset="2"/>
              </a:rPr>
              <a:t> </a:t>
            </a:r>
            <a:r>
              <a:rPr lang="nl-NL" dirty="0" err="1" smtClean="0">
                <a:solidFill>
                  <a:schemeClr val="bg1"/>
                </a:solidFill>
              </a:rPr>
              <a:t>Success</a:t>
            </a:r>
            <a:r>
              <a:rPr lang="nl-NL" dirty="0" smtClean="0">
                <a:solidFill>
                  <a:schemeClr val="bg1"/>
                </a:solidFill>
                <a:sym typeface="Wingdings" pitchFamily="2" charset="2"/>
              </a:rPr>
              <a:t> </a:t>
            </a:r>
            <a:r>
              <a:rPr lang="nl-NL" dirty="0">
                <a:solidFill>
                  <a:schemeClr val="bg1"/>
                </a:solidFill>
                <a:sym typeface="Wingdings" pitchFamily="2" charset="2"/>
              </a:rPr>
              <a:t></a:t>
            </a:r>
            <a:r>
              <a:rPr lang="nl-NL" dirty="0">
                <a:solidFill>
                  <a:schemeClr val="bg1"/>
                </a:solidFill>
              </a:rPr>
              <a:t> </a:t>
            </a:r>
            <a:r>
              <a:rPr lang="nl-NL" dirty="0" err="1" smtClean="0">
                <a:solidFill>
                  <a:schemeClr val="bg1"/>
                </a:solidFill>
              </a:rPr>
              <a:t>Abundance</a:t>
            </a:r>
            <a:r>
              <a:rPr lang="nl-NL" dirty="0" smtClean="0">
                <a:solidFill>
                  <a:schemeClr val="bg1"/>
                </a:solidFill>
              </a:rPr>
              <a:t> </a:t>
            </a:r>
            <a:r>
              <a:rPr lang="nl-NL" dirty="0" smtClean="0">
                <a:solidFill>
                  <a:schemeClr val="bg1"/>
                </a:solidFill>
                <a:sym typeface="Wingdings" pitchFamily="2" charset="2"/>
              </a:rPr>
              <a:t></a:t>
            </a:r>
          </a:p>
          <a:p>
            <a:pPr lvl="0">
              <a:buNone/>
              <a:defRPr/>
            </a:pPr>
            <a:r>
              <a:rPr lang="nl-NL" dirty="0" smtClean="0">
                <a:solidFill>
                  <a:schemeClr val="bg1"/>
                </a:solidFill>
              </a:rPr>
              <a:t>Health</a:t>
            </a:r>
            <a:r>
              <a:rPr lang="nl-NL" dirty="0" smtClean="0">
                <a:solidFill>
                  <a:schemeClr val="bg1"/>
                </a:solidFill>
                <a:sym typeface="Wingdings" pitchFamily="2" charset="2"/>
              </a:rPr>
              <a:t> </a:t>
            </a:r>
            <a:r>
              <a:rPr lang="nl-NL" dirty="0" smtClean="0">
                <a:solidFill>
                  <a:schemeClr val="bg1"/>
                </a:solidFill>
                <a:sym typeface="Wingdings" pitchFamily="2" charset="2"/>
              </a:rPr>
              <a:t> </a:t>
            </a:r>
            <a:r>
              <a:rPr lang="nl-NL" dirty="0" err="1" smtClean="0">
                <a:solidFill>
                  <a:schemeClr val="bg1"/>
                </a:solidFill>
                <a:sym typeface="Wingdings" pitchFamily="2" charset="2"/>
              </a:rPr>
              <a:t>Freedom</a:t>
            </a:r>
            <a:r>
              <a:rPr lang="nl-NL" dirty="0" smtClean="0">
                <a:solidFill>
                  <a:schemeClr val="bg1"/>
                </a:solidFill>
                <a:sym typeface="Wingdings" pitchFamily="2" charset="2"/>
              </a:rPr>
              <a:t> </a:t>
            </a:r>
            <a:r>
              <a:rPr lang="nl-NL" dirty="0">
                <a:solidFill>
                  <a:schemeClr val="bg1"/>
                </a:solidFill>
                <a:sym typeface="Wingdings" pitchFamily="2" charset="2"/>
              </a:rPr>
              <a:t></a:t>
            </a:r>
            <a:r>
              <a:rPr lang="nl-NL" dirty="0" smtClean="0">
                <a:solidFill>
                  <a:schemeClr val="bg1"/>
                </a:solidFill>
              </a:rPr>
              <a:t> </a:t>
            </a:r>
            <a:r>
              <a:rPr lang="nl-NL" dirty="0" smtClean="0">
                <a:solidFill>
                  <a:schemeClr val="bg1"/>
                </a:solidFill>
              </a:rPr>
              <a:t>Service </a:t>
            </a:r>
            <a:r>
              <a:rPr lang="nl-NL" dirty="0" smtClean="0">
                <a:solidFill>
                  <a:schemeClr val="bg1"/>
                </a:solidFill>
                <a:sym typeface="Wingdings" pitchFamily="2" charset="2"/>
              </a:rPr>
              <a:t></a:t>
            </a:r>
            <a:endParaRPr lang="nl-NL" dirty="0">
              <a:solidFill>
                <a:schemeClr val="bg1"/>
              </a:solidFill>
            </a:endParaRPr>
          </a:p>
          <a:p>
            <a:pPr>
              <a:buNone/>
            </a:pPr>
            <a:endParaRPr lang="nl-NL" dirty="0" smtClean="0">
              <a:solidFill>
                <a:schemeClr val="bg1"/>
              </a:solidFill>
            </a:endParaRPr>
          </a:p>
          <a:p>
            <a:pPr>
              <a:buNone/>
            </a:pPr>
            <a:endParaRPr lang="nl-NL" dirty="0" smtClean="0">
              <a:solidFill>
                <a:schemeClr val="bg1"/>
              </a:solidFill>
            </a:endParaRPr>
          </a:p>
          <a:p>
            <a:pPr>
              <a:buNone/>
            </a:pPr>
            <a:endParaRPr lang="nl-NL"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haai.nl/img_upload/Image/NWO%20Culturele%20Dynamiek/NWO002_C.gif"/>
          <p:cNvPicPr>
            <a:picLocks noChangeAspect="1" noChangeArrowheads="1"/>
          </p:cNvPicPr>
          <p:nvPr/>
        </p:nvPicPr>
        <p:blipFill>
          <a:blip r:embed="rId2" cstate="print"/>
          <a:srcRect/>
          <a:stretch>
            <a:fillRect/>
          </a:stretch>
        </p:blipFill>
        <p:spPr bwMode="auto">
          <a:xfrm>
            <a:off x="0" y="0"/>
            <a:ext cx="9717814" cy="6858000"/>
          </a:xfrm>
          <a:prstGeom prst="rect">
            <a:avLst/>
          </a:prstGeom>
          <a:noFill/>
        </p:spPr>
      </p:pic>
      <p:sp>
        <p:nvSpPr>
          <p:cNvPr id="3" name="Tijdelijke aanduiding voor inhoud 2"/>
          <p:cNvSpPr>
            <a:spLocks noGrp="1"/>
          </p:cNvSpPr>
          <p:nvPr>
            <p:ph idx="1"/>
          </p:nvPr>
        </p:nvSpPr>
        <p:spPr>
          <a:xfrm>
            <a:off x="467544" y="3356992"/>
            <a:ext cx="3754760" cy="2393107"/>
          </a:xfrm>
        </p:spPr>
        <p:txBody>
          <a:bodyPr>
            <a:normAutofit/>
          </a:bodyPr>
          <a:lstStyle/>
          <a:p>
            <a:r>
              <a:rPr lang="nl-NL" b="1" dirty="0" err="1" smtClean="0">
                <a:ln w="17780" cmpd="sng">
                  <a:solidFill>
                    <a:srgbClr val="FFFFFF"/>
                  </a:solidFill>
                  <a:prstDash val="solid"/>
                  <a:miter lim="800000"/>
                </a:ln>
                <a:solidFill>
                  <a:srgbClr val="FFC000"/>
                </a:solidFill>
                <a:effectLst>
                  <a:outerShdw blurRad="50800" algn="tl" rotWithShape="0">
                    <a:srgbClr val="000000"/>
                  </a:outerShdw>
                </a:effectLst>
              </a:rPr>
              <a:t>Self</a:t>
            </a:r>
            <a:endParaRPr lang="nl-NL" b="1" dirty="0" smtClean="0">
              <a:ln w="17780" cmpd="sng">
                <a:solidFill>
                  <a:srgbClr val="FFFFFF"/>
                </a:solidFill>
                <a:prstDash val="solid"/>
                <a:miter lim="800000"/>
              </a:ln>
              <a:solidFill>
                <a:srgbClr val="FFC000"/>
              </a:solidFill>
              <a:effectLst>
                <a:outerShdw blurRad="50800" algn="tl" rotWithShape="0">
                  <a:srgbClr val="000000"/>
                </a:outerShdw>
              </a:effectLst>
            </a:endParaRPr>
          </a:p>
          <a:p>
            <a:r>
              <a:rPr lang="nl-NL" b="1" dirty="0" smtClean="0">
                <a:ln w="17780" cmpd="sng">
                  <a:solidFill>
                    <a:srgbClr val="FFFFFF"/>
                  </a:solidFill>
                  <a:prstDash val="solid"/>
                  <a:miter lim="800000"/>
                </a:ln>
                <a:solidFill>
                  <a:srgbClr val="FFC000"/>
                </a:solidFill>
                <a:effectLst>
                  <a:outerShdw blurRad="50800" algn="tl" rotWithShape="0">
                    <a:srgbClr val="000000"/>
                  </a:outerShdw>
                </a:effectLst>
              </a:rPr>
              <a:t>Family</a:t>
            </a:r>
            <a:endParaRPr lang="nl-NL" b="1" dirty="0" smtClean="0">
              <a:ln w="17780" cmpd="sng">
                <a:solidFill>
                  <a:srgbClr val="FFFFFF"/>
                </a:solidFill>
                <a:prstDash val="solid"/>
                <a:miter lim="800000"/>
              </a:ln>
              <a:solidFill>
                <a:srgbClr val="FFC000"/>
              </a:solidFill>
              <a:effectLst>
                <a:outerShdw blurRad="50800" algn="tl" rotWithShape="0">
                  <a:srgbClr val="000000"/>
                </a:outerShdw>
              </a:effectLst>
            </a:endParaRPr>
          </a:p>
          <a:p>
            <a:r>
              <a:rPr lang="nl-NL" b="1" dirty="0" smtClean="0">
                <a:ln w="17780" cmpd="sng">
                  <a:solidFill>
                    <a:srgbClr val="FFFFFF"/>
                  </a:solidFill>
                  <a:prstDash val="solid"/>
                  <a:miter lim="800000"/>
                </a:ln>
                <a:solidFill>
                  <a:srgbClr val="FFC000"/>
                </a:solidFill>
                <a:effectLst>
                  <a:outerShdw blurRad="50800" algn="tl" rotWithShape="0">
                    <a:srgbClr val="000000"/>
                  </a:outerShdw>
                </a:effectLst>
              </a:rPr>
              <a:t>Group</a:t>
            </a:r>
            <a:endParaRPr lang="nl-NL" b="1" dirty="0" smtClean="0">
              <a:ln w="17780" cmpd="sng">
                <a:solidFill>
                  <a:srgbClr val="FFFFFF"/>
                </a:solidFill>
                <a:prstDash val="solid"/>
                <a:miter lim="800000"/>
              </a:ln>
              <a:solidFill>
                <a:srgbClr val="FFC000"/>
              </a:solidFill>
              <a:effectLst>
                <a:outerShdw blurRad="50800" algn="tl" rotWithShape="0">
                  <a:srgbClr val="000000"/>
                </a:outerShdw>
              </a:effectLst>
            </a:endParaRPr>
          </a:p>
          <a:p>
            <a:r>
              <a:rPr lang="nl-NL" b="1" dirty="0" smtClean="0">
                <a:ln w="17780" cmpd="sng">
                  <a:solidFill>
                    <a:srgbClr val="FFFFFF"/>
                  </a:solidFill>
                  <a:prstDash val="solid"/>
                  <a:miter lim="800000"/>
                </a:ln>
                <a:solidFill>
                  <a:srgbClr val="FFC000"/>
                </a:solidFill>
                <a:effectLst>
                  <a:outerShdw blurRad="50800" algn="tl" rotWithShape="0">
                    <a:srgbClr val="000000"/>
                  </a:outerShdw>
                </a:effectLst>
              </a:rPr>
              <a:t>Mankind</a:t>
            </a:r>
            <a:endParaRPr lang="nl-NL" b="1" dirty="0" smtClean="0">
              <a:ln w="17780" cmpd="sng">
                <a:solidFill>
                  <a:srgbClr val="FFFFFF"/>
                </a:solidFill>
                <a:prstDash val="solid"/>
                <a:miter lim="800000"/>
              </a:ln>
              <a:solidFill>
                <a:srgbClr val="FFC000"/>
              </a:solidFill>
              <a:effectLst>
                <a:outerShdw blurRad="50800" algn="tl" rotWithShape="0">
                  <a:srgbClr val="000000"/>
                </a:outerShdw>
              </a:effectLst>
            </a:endParaRPr>
          </a:p>
          <a:p>
            <a:endParaRPr lang="nl-NL" b="1" dirty="0" smtClean="0">
              <a:ln w="17780" cmpd="sng">
                <a:solidFill>
                  <a:srgbClr val="FFFFFF"/>
                </a:solidFill>
                <a:prstDash val="solid"/>
                <a:miter lim="800000"/>
              </a:ln>
              <a:solidFill>
                <a:srgbClr val="FFC000"/>
              </a:solidFill>
              <a:effectLst>
                <a:outerShdw blurRad="50800" algn="tl" rotWithShape="0">
                  <a:srgbClr val="000000"/>
                </a:outerShdw>
              </a:effectLst>
            </a:endParaRPr>
          </a:p>
          <a:p>
            <a:endParaRPr lang="nl-NL" b="1"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4" name="Tijdelijke aanduiding voor inhoud 2"/>
          <p:cNvSpPr txBox="1">
            <a:spLocks/>
          </p:cNvSpPr>
          <p:nvPr/>
        </p:nvSpPr>
        <p:spPr>
          <a:xfrm>
            <a:off x="4680000" y="1620000"/>
            <a:ext cx="3754760" cy="45259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nl-NL" sz="3200" b="1" dirty="0" smtClean="0">
                <a:ln w="17780" cmpd="sng">
                  <a:solidFill>
                    <a:srgbClr val="FFFFFF"/>
                  </a:solidFill>
                  <a:prstDash val="solid"/>
                  <a:miter lim="800000"/>
                </a:ln>
                <a:solidFill>
                  <a:srgbClr val="FFC000"/>
                </a:solidFill>
                <a:effectLst>
                  <a:outerShdw blurRad="50800" algn="tl" rotWithShape="0">
                    <a:srgbClr val="000000"/>
                  </a:outerShdw>
                </a:effectLst>
              </a:rPr>
              <a:t>All live </a:t>
            </a:r>
          </a:p>
          <a:p>
            <a:pPr marL="342900" lvl="0" indent="-342900">
              <a:spcBef>
                <a:spcPct val="20000"/>
              </a:spcBef>
              <a:buFont typeface="Arial" pitchFamily="34" charset="0"/>
              <a:buChar char="•"/>
            </a:pPr>
            <a:r>
              <a:rPr lang="nl-NL" sz="3200" b="1" dirty="0" err="1" smtClean="0">
                <a:ln w="17780" cmpd="sng">
                  <a:solidFill>
                    <a:srgbClr val="FFFFFF"/>
                  </a:solidFill>
                  <a:prstDash val="solid"/>
                  <a:miter lim="800000"/>
                </a:ln>
                <a:solidFill>
                  <a:srgbClr val="FFC000"/>
                </a:solidFill>
                <a:effectLst>
                  <a:outerShdw blurRad="50800" algn="tl" rotWithShape="0">
                    <a:srgbClr val="000000"/>
                  </a:outerShdw>
                </a:effectLst>
              </a:rPr>
              <a:t>Universe</a:t>
            </a:r>
            <a:endParaRPr lang="nl-NL" sz="3200" b="1" dirty="0" smtClean="0">
              <a:ln w="17780" cmpd="sng">
                <a:solidFill>
                  <a:srgbClr val="FFFFFF"/>
                </a:solidFill>
                <a:prstDash val="solid"/>
                <a:miter lim="800000"/>
              </a:ln>
              <a:solidFill>
                <a:srgbClr val="FFC000"/>
              </a:solidFill>
              <a:effectLst>
                <a:outerShdw blurRad="50800" algn="tl" rotWithShape="0">
                  <a:srgbClr val="000000"/>
                </a:outerShdw>
              </a:effectLst>
            </a:endParaRPr>
          </a:p>
          <a:p>
            <a:pPr marL="342900" lvl="0" indent="-342900">
              <a:spcBef>
                <a:spcPct val="20000"/>
              </a:spcBef>
              <a:buFont typeface="Arial" pitchFamily="34" charset="0"/>
              <a:buChar char="•"/>
            </a:pPr>
            <a:r>
              <a:rPr lang="nl-NL" sz="3200" b="1" dirty="0" err="1" smtClean="0">
                <a:ln w="17780" cmpd="sng">
                  <a:solidFill>
                    <a:srgbClr val="FFFFFF"/>
                  </a:solidFill>
                  <a:prstDash val="solid"/>
                  <a:miter lim="800000"/>
                </a:ln>
                <a:solidFill>
                  <a:srgbClr val="FFC000"/>
                </a:solidFill>
                <a:effectLst>
                  <a:outerShdw blurRad="50800" algn="tl" rotWithShape="0">
                    <a:srgbClr val="000000"/>
                  </a:outerShdw>
                </a:effectLst>
              </a:rPr>
              <a:t>Spirituality</a:t>
            </a:r>
            <a:endParaRPr lang="nl-NL" sz="3200" b="1" dirty="0" smtClean="0">
              <a:ln w="17780" cmpd="sng">
                <a:solidFill>
                  <a:srgbClr val="FFFFFF"/>
                </a:solidFill>
                <a:prstDash val="solid"/>
                <a:miter lim="800000"/>
              </a:ln>
              <a:solidFill>
                <a:srgbClr val="FFC000"/>
              </a:solidFill>
              <a:effectLst>
                <a:outerShdw blurRad="50800" algn="tl" rotWithShape="0">
                  <a:srgbClr val="000000"/>
                </a:outerShdw>
              </a:effectLst>
            </a:endParaRPr>
          </a:p>
          <a:p>
            <a:pPr marL="342900" lvl="0" indent="-342900">
              <a:spcBef>
                <a:spcPct val="20000"/>
              </a:spcBef>
              <a:buFont typeface="Arial" pitchFamily="34" charset="0"/>
              <a:buChar char="•"/>
            </a:pPr>
            <a:r>
              <a:rPr kumimoji="0" lang="nl-NL" sz="3200" b="1" i="0" u="none" strike="noStrike" kern="1200" normalizeH="0" baseline="0" noProof="0" dirty="0" smtClean="0">
                <a:ln w="17780" cmpd="sng">
                  <a:solidFill>
                    <a:srgbClr val="FFFFFF"/>
                  </a:solidFill>
                  <a:prstDash val="solid"/>
                  <a:miter lim="800000"/>
                </a:ln>
                <a:solidFill>
                  <a:srgbClr val="FFC000"/>
                </a:solidFill>
                <a:effectLst>
                  <a:outerShdw blurRad="50800" algn="tl" rotWithShape="0">
                    <a:srgbClr val="000000"/>
                  </a:outerShdw>
                </a:effectLst>
                <a:uLnTx/>
                <a:uFillTx/>
                <a:latin typeface="+mn-lt"/>
                <a:ea typeface="+mn-ea"/>
                <a:cs typeface="+mn-cs"/>
              </a:rPr>
              <a:t>All</a:t>
            </a:r>
            <a:endParaRPr kumimoji="0" lang="nl-NL" sz="3200" b="1" i="0" u="none" strike="noStrike" kern="1200" normalizeH="0" baseline="0" noProof="0" dirty="0" smtClean="0">
              <a:ln w="17780" cmpd="sng">
                <a:solidFill>
                  <a:srgbClr val="FFFFFF"/>
                </a:solidFill>
                <a:prstDash val="solid"/>
                <a:miter lim="800000"/>
              </a:ln>
              <a:solidFill>
                <a:srgbClr val="FFC000"/>
              </a:solidFill>
              <a:effectLst>
                <a:outerShdw blurRad="50800" algn="tl" rotWithShape="0">
                  <a:srgbClr val="000000"/>
                </a:outerShdw>
              </a:effectLst>
              <a:uLnTx/>
              <a:uFillTx/>
              <a:latin typeface="+mn-lt"/>
              <a:ea typeface="+mn-ea"/>
              <a:cs typeface="+mn-cs"/>
            </a:endParaRPr>
          </a:p>
        </p:txBody>
      </p:sp>
      <p:sp>
        <p:nvSpPr>
          <p:cNvPr id="7" name="Rechthoek 6"/>
          <p:cNvSpPr/>
          <p:nvPr/>
        </p:nvSpPr>
        <p:spPr>
          <a:xfrm>
            <a:off x="1115616" y="980728"/>
            <a:ext cx="352839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smtClean="0"/>
              <a:t>Dynamics</a:t>
            </a:r>
            <a:endParaRPr lang="nl-NL" dirty="0"/>
          </a:p>
        </p:txBody>
      </p:sp>
      <p:sp>
        <p:nvSpPr>
          <p:cNvPr id="8" name="Vrije vorm 7"/>
          <p:cNvSpPr/>
          <p:nvPr/>
        </p:nvSpPr>
        <p:spPr>
          <a:xfrm>
            <a:off x="1619672" y="620689"/>
            <a:ext cx="4896544" cy="6408711"/>
          </a:xfrm>
          <a:custGeom>
            <a:avLst/>
            <a:gdLst>
              <a:gd name="connsiteX0" fmla="*/ 0 w 5159829"/>
              <a:gd name="connsiteY0" fmla="*/ 5194300 h 6625772"/>
              <a:gd name="connsiteX1" fmla="*/ 1284514 w 5159829"/>
              <a:gd name="connsiteY1" fmla="*/ 5890986 h 6625772"/>
              <a:gd name="connsiteX2" fmla="*/ 3309257 w 5159829"/>
              <a:gd name="connsiteY2" fmla="*/ 785586 h 6625772"/>
              <a:gd name="connsiteX3" fmla="*/ 5159829 w 5159829"/>
              <a:gd name="connsiteY3" fmla="*/ 1177472 h 6625772"/>
            </a:gdLst>
            <a:ahLst/>
            <a:cxnLst>
              <a:cxn ang="0">
                <a:pos x="connsiteX0" y="connsiteY0"/>
              </a:cxn>
              <a:cxn ang="0">
                <a:pos x="connsiteX1" y="connsiteY1"/>
              </a:cxn>
              <a:cxn ang="0">
                <a:pos x="connsiteX2" y="connsiteY2"/>
              </a:cxn>
              <a:cxn ang="0">
                <a:pos x="connsiteX3" y="connsiteY3"/>
              </a:cxn>
            </a:cxnLst>
            <a:rect l="l" t="t" r="r" b="b"/>
            <a:pathLst>
              <a:path w="5159829" h="6625772">
                <a:moveTo>
                  <a:pt x="0" y="5194300"/>
                </a:moveTo>
                <a:cubicBezTo>
                  <a:pt x="366485" y="5910036"/>
                  <a:pt x="732971" y="6625772"/>
                  <a:pt x="1284514" y="5890986"/>
                </a:cubicBezTo>
                <a:cubicBezTo>
                  <a:pt x="1836057" y="5156200"/>
                  <a:pt x="2663371" y="1571172"/>
                  <a:pt x="3309257" y="785586"/>
                </a:cubicBezTo>
                <a:cubicBezTo>
                  <a:pt x="3955143" y="0"/>
                  <a:pt x="4864100" y="1117601"/>
                  <a:pt x="5159829" y="1177472"/>
                </a:cubicBezTo>
              </a:path>
            </a:pathLst>
          </a:custGeom>
          <a:ln w="76200">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amhoudpeople.files.wordpress.com/2009/08/open-innovatie-verbinding3.jpg"/>
          <p:cNvPicPr>
            <a:picLocks noChangeAspect="1" noChangeArrowheads="1"/>
          </p:cNvPicPr>
          <p:nvPr/>
        </p:nvPicPr>
        <p:blipFill>
          <a:blip r:embed="rId2" cstate="print"/>
          <a:srcRect/>
          <a:stretch>
            <a:fillRect/>
          </a:stretch>
        </p:blipFill>
        <p:spPr bwMode="auto">
          <a:xfrm>
            <a:off x="0" y="-531440"/>
            <a:ext cx="9144000" cy="9144000"/>
          </a:xfrm>
          <a:prstGeom prst="rect">
            <a:avLst/>
          </a:prstGeom>
          <a:noFill/>
        </p:spPr>
      </p:pic>
      <p:sp>
        <p:nvSpPr>
          <p:cNvPr id="2" name="Titel 1"/>
          <p:cNvSpPr>
            <a:spLocks noGrp="1"/>
          </p:cNvSpPr>
          <p:nvPr>
            <p:ph type="title"/>
          </p:nvPr>
        </p:nvSpPr>
        <p:spPr/>
        <p:txBody>
          <a:bodyPr/>
          <a:lstStyle/>
          <a:p>
            <a:r>
              <a:rPr lang="nl-NL" dirty="0" smtClean="0"/>
              <a:t>The </a:t>
            </a:r>
            <a:r>
              <a:rPr lang="nl-NL" dirty="0" err="1" smtClean="0"/>
              <a:t>connection</a:t>
            </a:r>
            <a:r>
              <a:rPr lang="nl-NL" dirty="0" smtClean="0"/>
              <a:t> </a:t>
            </a:r>
            <a:endParaRPr lang="nl-NL" dirty="0"/>
          </a:p>
        </p:txBody>
      </p:sp>
      <p:sp>
        <p:nvSpPr>
          <p:cNvPr id="3" name="Tijdelijke aanduiding voor inhoud 2"/>
          <p:cNvSpPr>
            <a:spLocks noGrp="1"/>
          </p:cNvSpPr>
          <p:nvPr>
            <p:ph idx="1"/>
          </p:nvPr>
        </p:nvSpPr>
        <p:spPr>
          <a:xfrm>
            <a:off x="468000" y="3276184"/>
            <a:ext cx="3754760" cy="2241048"/>
          </a:xfrm>
        </p:spPr>
        <p:txBody>
          <a:bodyPr>
            <a:normAutofit/>
          </a:bodyPr>
          <a:lstStyle/>
          <a:p>
            <a:r>
              <a:rPr lang="nl-NL" dirty="0" smtClean="0">
                <a:solidFill>
                  <a:schemeClr val="bg1"/>
                </a:solidFill>
              </a:rPr>
              <a:t>Love </a:t>
            </a:r>
          </a:p>
          <a:p>
            <a:r>
              <a:rPr lang="nl-NL" dirty="0" err="1" smtClean="0">
                <a:solidFill>
                  <a:schemeClr val="bg1"/>
                </a:solidFill>
              </a:rPr>
              <a:t>Recognition</a:t>
            </a:r>
            <a:r>
              <a:rPr lang="nl-NL" dirty="0" smtClean="0">
                <a:solidFill>
                  <a:schemeClr val="bg1"/>
                </a:solidFill>
              </a:rPr>
              <a:t> </a:t>
            </a:r>
          </a:p>
          <a:p>
            <a:r>
              <a:rPr lang="nl-NL" dirty="0" err="1" smtClean="0">
                <a:solidFill>
                  <a:schemeClr val="bg1"/>
                </a:solidFill>
              </a:rPr>
              <a:t>Communication</a:t>
            </a:r>
            <a:r>
              <a:rPr lang="nl-NL" dirty="0" smtClean="0">
                <a:solidFill>
                  <a:schemeClr val="bg1"/>
                </a:solidFill>
              </a:rPr>
              <a:t> </a:t>
            </a:r>
            <a:endParaRPr lang="nl-NL" dirty="0" smtClean="0">
              <a:solidFill>
                <a:schemeClr val="bg1"/>
              </a:solidFill>
            </a:endParaRPr>
          </a:p>
          <a:p>
            <a:endParaRPr lang="nl-NL" dirty="0">
              <a:solidFill>
                <a:schemeClr val="bg1"/>
              </a:solidFill>
            </a:endParaRPr>
          </a:p>
        </p:txBody>
      </p:sp>
      <p:sp>
        <p:nvSpPr>
          <p:cNvPr id="4" name="Tijdelijke aanduiding voor inhoud 2"/>
          <p:cNvSpPr txBox="1">
            <a:spLocks/>
          </p:cNvSpPr>
          <p:nvPr/>
        </p:nvSpPr>
        <p:spPr>
          <a:xfrm>
            <a:off x="4680000" y="3276184"/>
            <a:ext cx="4140472" cy="2097032"/>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nl-NL" sz="3200" dirty="0" err="1" smtClean="0">
                <a:solidFill>
                  <a:schemeClr val="bg1"/>
                </a:solidFill>
              </a:rPr>
              <a:t>Affinity</a:t>
            </a:r>
            <a:r>
              <a:rPr lang="nl-NL" sz="3200" dirty="0" smtClean="0">
                <a:solidFill>
                  <a:schemeClr val="bg1"/>
                </a:solidFill>
              </a:rPr>
              <a:t> </a:t>
            </a:r>
          </a:p>
          <a:p>
            <a:pPr marL="342900" indent="-342900">
              <a:spcBef>
                <a:spcPct val="20000"/>
              </a:spcBef>
              <a:buFont typeface="Arial" pitchFamily="34" charset="0"/>
              <a:buChar char="•"/>
            </a:pPr>
            <a:r>
              <a:rPr lang="nl-NL" sz="3200" dirty="0" err="1" smtClean="0">
                <a:solidFill>
                  <a:schemeClr val="bg1"/>
                </a:solidFill>
              </a:rPr>
              <a:t>Supervision</a:t>
            </a:r>
            <a:r>
              <a:rPr lang="nl-NL" sz="3200" dirty="0" smtClean="0">
                <a:solidFill>
                  <a:schemeClr val="bg1"/>
                </a:solidFill>
              </a:rPr>
              <a:t> </a:t>
            </a:r>
          </a:p>
          <a:p>
            <a:pPr marL="342900" indent="-342900">
              <a:spcBef>
                <a:spcPct val="20000"/>
              </a:spcBef>
              <a:buFont typeface="Arial" pitchFamily="34" charset="0"/>
              <a:buChar char="•"/>
            </a:pPr>
            <a:r>
              <a:rPr lang="nl-NL" sz="3200" dirty="0" err="1" smtClean="0">
                <a:solidFill>
                  <a:schemeClr val="bg1"/>
                </a:solidFill>
              </a:rPr>
              <a:t>Responsibility</a:t>
            </a:r>
            <a:r>
              <a:rPr lang="nl-NL" sz="3200" dirty="0" smtClean="0">
                <a:solidFill>
                  <a:schemeClr val="bg1"/>
                </a:solidFill>
              </a:rPr>
              <a:t> </a:t>
            </a:r>
            <a:endParaRPr kumimoji="0" lang="nl-NL"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pennsylvania.sierraclub.org/PA_Chapter_2008/Conservation/Sustainability/Permaculture%20at%20Ahimsa%20Villa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 name="Gelijkbenige driehoek 9"/>
          <p:cNvSpPr/>
          <p:nvPr/>
        </p:nvSpPr>
        <p:spPr>
          <a:xfrm rot="5400000">
            <a:off x="1547664" y="-99392"/>
            <a:ext cx="5472608" cy="7632848"/>
          </a:xfrm>
          <a:prstGeom prst="triangle">
            <a:avLst/>
          </a:prstGeom>
          <a:solidFill>
            <a:srgbClr val="4F81BD">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err="1" smtClean="0">
                <a:solidFill>
                  <a:schemeClr val="bg1"/>
                </a:solidFill>
              </a:rPr>
              <a:t>Ideal</a:t>
            </a:r>
            <a:r>
              <a:rPr lang="nl-NL" dirty="0" smtClean="0">
                <a:solidFill>
                  <a:schemeClr val="bg1"/>
                </a:solidFill>
              </a:rPr>
              <a:t> image </a:t>
            </a:r>
            <a:endParaRPr lang="nl-NL" dirty="0">
              <a:solidFill>
                <a:schemeClr val="bg1"/>
              </a:solidFill>
            </a:endParaRPr>
          </a:p>
        </p:txBody>
      </p:sp>
      <p:sp>
        <p:nvSpPr>
          <p:cNvPr id="6" name="Tijdelijke aanduiding voor inhoud 2"/>
          <p:cNvSpPr>
            <a:spLocks noGrp="1"/>
          </p:cNvSpPr>
          <p:nvPr>
            <p:ph idx="1"/>
          </p:nvPr>
        </p:nvSpPr>
        <p:spPr>
          <a:xfrm>
            <a:off x="468000" y="1620000"/>
            <a:ext cx="8280464" cy="4525963"/>
          </a:xfrm>
        </p:spPr>
        <p:txBody>
          <a:bodyPr>
            <a:normAutofit lnSpcReduction="10000"/>
          </a:bodyPr>
          <a:lstStyle/>
          <a:p>
            <a:r>
              <a:rPr lang="nl-N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Self</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Family:</a:t>
            </a:r>
            <a:endPar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Group</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Manskind</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lvl="0"/>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All </a:t>
            </a:r>
            <a:r>
              <a:rPr lang="nl-N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life</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nl-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r>
              <a:rPr lang="nl-N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Universe</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nl-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r>
              <a:rPr lang="nl-N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Spirituality</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nl-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All:</a:t>
            </a:r>
            <a:endParaRPr lang="nl-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nl-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ijdelijke aanduiding voor inhoud 2"/>
          <p:cNvSpPr txBox="1">
            <a:spLocks/>
          </p:cNvSpPr>
          <p:nvPr/>
        </p:nvSpPr>
        <p:spPr>
          <a:xfrm>
            <a:off x="4860032" y="1620001"/>
            <a:ext cx="3754760" cy="310514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Abundance</a:t>
            </a:r>
            <a:endParaRPr kumimoji="0" lang="nl-NL"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800" i="0" u="none" strike="noStrike" kern="120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Recognition</a:t>
            </a:r>
            <a:endParaRPr kumimoji="0" lang="nl-NL"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800" i="0" u="none" strike="noStrike" kern="120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Peace</a:t>
            </a:r>
            <a:endParaRPr kumimoji="0" lang="nl-NL"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lvl="0" indent="-342900">
              <a:spcBef>
                <a:spcPct val="20000"/>
              </a:spcBef>
              <a:buFont typeface="Arial" pitchFamily="34" charset="0"/>
              <a:buChar char="•"/>
              <a:defRPr/>
            </a:pPr>
            <a:r>
              <a:rPr lang="nl-NL"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Health</a:t>
            </a:r>
            <a:endParaRPr lang="nl-NL"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lvl="0" indent="-342900">
              <a:spcBef>
                <a:spcPct val="20000"/>
              </a:spcBef>
              <a:buFont typeface="Arial" pitchFamily="34" charset="0"/>
              <a:buChar char="•"/>
              <a:defRPr/>
            </a:pPr>
            <a:r>
              <a:rPr lang="nl-NL"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Competence</a:t>
            </a:r>
            <a:endParaRPr lang="nl-NL"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lvl="0" indent="-342900">
              <a:spcBef>
                <a:spcPct val="20000"/>
              </a:spcBef>
              <a:buFont typeface="Arial" pitchFamily="34" charset="0"/>
              <a:buChar char="•"/>
              <a:defRPr/>
            </a:pPr>
            <a:r>
              <a:rPr lang="nl-NL"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Freedom</a:t>
            </a:r>
            <a:endParaRPr lang="nl-NL"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lvl="0" indent="-342900">
              <a:spcBef>
                <a:spcPct val="20000"/>
              </a:spcBef>
              <a:buFont typeface="Arial" pitchFamily="34" charset="0"/>
              <a:buChar char="•"/>
              <a:defRPr/>
            </a:pPr>
            <a:r>
              <a:rPr lang="nl-NL"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Service</a:t>
            </a:r>
            <a:endParaRPr lang="nl-NL"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lvl="0" indent="-342900">
              <a:spcBef>
                <a:spcPct val="20000"/>
              </a:spcBef>
              <a:buFont typeface="Arial" pitchFamily="34" charset="0"/>
              <a:buChar char="•"/>
              <a:defRPr/>
            </a:pPr>
            <a:r>
              <a:rPr lang="nl-NL"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Success</a:t>
            </a:r>
            <a:endParaRPr lang="nl-NL"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8" name="Tijdelijke aanduiding voor inhoud 2"/>
          <p:cNvSpPr txBox="1">
            <a:spLocks/>
          </p:cNvSpPr>
          <p:nvPr/>
        </p:nvSpPr>
        <p:spPr>
          <a:xfrm>
            <a:off x="7225952" y="1620000"/>
            <a:ext cx="375476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4262</TotalTime>
  <Words>1431</Words>
  <Application>Microsoft Office PowerPoint</Application>
  <PresentationFormat>Diavoorstelling (4:3)</PresentationFormat>
  <Paragraphs>767</Paragraphs>
  <Slides>34</Slides>
  <Notes>5</Notes>
  <HiddenSlides>0</HiddenSlides>
  <MMClips>0</MMClips>
  <ScaleCrop>false</ScaleCrop>
  <HeadingPairs>
    <vt:vector size="4" baseType="variant">
      <vt:variant>
        <vt:lpstr>Thema</vt:lpstr>
      </vt:variant>
      <vt:variant>
        <vt:i4>1</vt:i4>
      </vt:variant>
      <vt:variant>
        <vt:lpstr>Diatitels</vt:lpstr>
      </vt:variant>
      <vt:variant>
        <vt:i4>34</vt:i4>
      </vt:variant>
    </vt:vector>
  </HeadingPairs>
  <TitlesOfParts>
    <vt:vector size="35" baseType="lpstr">
      <vt:lpstr>Office-thema</vt:lpstr>
      <vt:lpstr>Presents</vt:lpstr>
      <vt:lpstr>World conscious</vt:lpstr>
      <vt:lpstr>Index</vt:lpstr>
      <vt:lpstr>Biggest world sorrows</vt:lpstr>
      <vt:lpstr>Grootste wereldgelukken</vt:lpstr>
      <vt:lpstr>Order</vt:lpstr>
      <vt:lpstr>Dynamics</vt:lpstr>
      <vt:lpstr>The connection </vt:lpstr>
      <vt:lpstr>Ideal image </vt:lpstr>
      <vt:lpstr>Situation 2010</vt:lpstr>
      <vt:lpstr>Restauratie</vt:lpstr>
      <vt:lpstr>Restauratie</vt:lpstr>
      <vt:lpstr>Onderhoud</vt:lpstr>
      <vt:lpstr>Beheer</vt:lpstr>
      <vt:lpstr>Global Human Commons  What about us?</vt:lpstr>
      <vt:lpstr>Global Human Commons  What about us?</vt:lpstr>
      <vt:lpstr>Living In Harmony With Nature </vt:lpstr>
      <vt:lpstr>Global Human Commons  What about us?</vt:lpstr>
      <vt:lpstr>Global Human Commons  What about us?</vt:lpstr>
      <vt:lpstr>Global Human Commons  What about us?</vt:lpstr>
      <vt:lpstr>Global Human Commons  What about us?</vt:lpstr>
      <vt:lpstr>Global Human Commons  What about us?</vt:lpstr>
      <vt:lpstr>Global Human Commons  What about us?</vt:lpstr>
      <vt:lpstr>Global Human Commons  What about us?</vt:lpstr>
      <vt:lpstr>Global Human Commons  What about us?</vt:lpstr>
      <vt:lpstr>Global Human Commons  What about us?</vt:lpstr>
      <vt:lpstr>Global Human Commons  What about us?</vt:lpstr>
      <vt:lpstr>Beheer</vt:lpstr>
      <vt:lpstr>Situation 2010</vt:lpstr>
      <vt:lpstr>Restauratie</vt:lpstr>
      <vt:lpstr>Transition  What about us?</vt:lpstr>
      <vt:lpstr>Implementation  What about us?</vt:lpstr>
      <vt:lpstr>Implementation  What about us?</vt:lpstr>
      <vt:lpstr>De verbinding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Wereldbewustzijn</dc:title>
  <dc:creator>Emile van Essen</dc:creator>
  <cp:lastModifiedBy>Emile van Essen</cp:lastModifiedBy>
  <cp:revision>132</cp:revision>
  <dcterms:created xsi:type="dcterms:W3CDTF">2010-07-24T08:32:11Z</dcterms:created>
  <dcterms:modified xsi:type="dcterms:W3CDTF">2010-07-27T19:40:57Z</dcterms:modified>
</cp:coreProperties>
</file>